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7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  <p:sldMasterId id="2147483674" r:id="rId3"/>
    <p:sldMasterId id="2147483687" r:id="rId4"/>
    <p:sldMasterId id="2147483700" r:id="rId5"/>
    <p:sldMasterId id="2147483713" r:id="rId6"/>
    <p:sldMasterId id="2147483751" r:id="rId7"/>
    <p:sldMasterId id="2147483945" r:id="rId8"/>
  </p:sldMasterIdLst>
  <p:notesMasterIdLst>
    <p:notesMasterId r:id="rId27"/>
  </p:notesMasterIdLst>
  <p:sldIdLst>
    <p:sldId id="256" r:id="rId9"/>
    <p:sldId id="257" r:id="rId10"/>
    <p:sldId id="258" r:id="rId11"/>
    <p:sldId id="276" r:id="rId12"/>
    <p:sldId id="270" r:id="rId13"/>
    <p:sldId id="259" r:id="rId14"/>
    <p:sldId id="260" r:id="rId15"/>
    <p:sldId id="261" r:id="rId16"/>
    <p:sldId id="263" r:id="rId17"/>
    <p:sldId id="264" r:id="rId18"/>
    <p:sldId id="265" r:id="rId19"/>
    <p:sldId id="268" r:id="rId20"/>
    <p:sldId id="275" r:id="rId21"/>
    <p:sldId id="269" r:id="rId22"/>
    <p:sldId id="271" r:id="rId23"/>
    <p:sldId id="272" r:id="rId24"/>
    <p:sldId id="273" r:id="rId25"/>
    <p:sldId id="274" r:id="rId2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1579E"/>
    <a:srgbClr val="004874"/>
    <a:srgbClr val="878787"/>
    <a:srgbClr val="FFDD04"/>
    <a:srgbClr val="AFCA0A"/>
    <a:srgbClr val="008E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70" autoAdjust="0"/>
    <p:restoredTop sz="94972"/>
  </p:normalViewPr>
  <p:slideViewPr>
    <p:cSldViewPr snapToGrid="0">
      <p:cViewPr varScale="1">
        <p:scale>
          <a:sx n="59" d="100"/>
          <a:sy n="59" d="100"/>
        </p:scale>
        <p:origin x="908" y="2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3154" y="3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A7F7BD-7A3B-E243-ABEF-F70C4948E5BB}" type="datetimeFigureOut">
              <a:rPr lang="de-DE" smtClean="0"/>
              <a:t>22.09.2025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DA9973-0D10-5947-BC28-30D0E10EEDE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4745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A9973-0D10-5947-BC28-30D0E10EEDED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5232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5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5.png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40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40.png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45.pn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45.png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A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102FCC-EE75-DE45-CEDC-7C4F9FA57D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95860" y="1376363"/>
            <a:ext cx="5029378" cy="3540816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D8C0E4D-956A-BDFB-9825-BD95000843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95859" y="5213684"/>
            <a:ext cx="5029379" cy="915653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de-DE" dirty="0"/>
          </a:p>
        </p:txBody>
      </p:sp>
      <p:sp>
        <p:nvSpPr>
          <p:cNvPr id="5" name="Bildplatzhalter 10">
            <a:extLst>
              <a:ext uri="{FF2B5EF4-FFF2-40B4-BE49-F238E27FC236}">
                <a16:creationId xmlns:a16="http://schemas.microsoft.com/office/drawing/2014/main" id="{7C1ED18C-5A52-CC39-FA65-9D100865A32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-1"/>
            <a:ext cx="6096000" cy="6771424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Bild einfügen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137C6BA2-DF48-A788-EFCC-283B05820E7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83058" y="-321982"/>
            <a:ext cx="6795246" cy="2265082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8AEB2E99-8FEB-442E-9827-DC81A40A4D75}"/>
              </a:ext>
            </a:extLst>
          </p:cNvPr>
          <p:cNvSpPr txBox="1"/>
          <p:nvPr userDrawn="1"/>
        </p:nvSpPr>
        <p:spPr>
          <a:xfrm>
            <a:off x="6395859" y="533560"/>
            <a:ext cx="18870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>
                <a:latin typeface="Akkurat" panose="02000503030000020004" pitchFamily="2" charset="0"/>
              </a:rPr>
              <a:t>International Office</a:t>
            </a:r>
          </a:p>
        </p:txBody>
      </p:sp>
    </p:spTree>
    <p:extLst>
      <p:ext uri="{BB962C8B-B14F-4D97-AF65-F5344CB8AC3E}">
        <p14:creationId xmlns:p14="http://schemas.microsoft.com/office/powerpoint/2010/main" val="3285718582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Blank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70778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405487-4F19-F171-8CB0-A26A3F0C3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0EDE612-BA98-6566-589F-FCA398498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htw saar | Gebrauchsanweisung PowerPoint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A8C87A3-5597-E35A-C55A-081D3F3F3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3B2F1-1FC2-CF4C-99D3-E76CBC77F9B8}" type="slidenum">
              <a:rPr lang="de-DE" smtClean="0"/>
              <a:t>‹Nr.›</a:t>
            </a:fld>
            <a:endParaRPr lang="de-DE"/>
          </a:p>
        </p:txBody>
      </p:sp>
      <p:sp>
        <p:nvSpPr>
          <p:cNvPr id="3" name="Datumsplatzhalter 7">
            <a:extLst>
              <a:ext uri="{FF2B5EF4-FFF2-40B4-BE49-F238E27FC236}">
                <a16:creationId xmlns:a16="http://schemas.microsoft.com/office/drawing/2014/main" id="{7BE6662E-C534-FFF5-8467-635612D11C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77387" y="6378149"/>
            <a:ext cx="10518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algn="r"/>
            <a:fld id="{6177D5DD-C007-A94C-B63C-DBCBF0F481B0}" type="datetime1">
              <a:rPr lang="de-DE" smtClean="0"/>
              <a:t>22.09.2025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5333172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Blank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640173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liederu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FF493731-AF4F-2147-3C82-0B0C328D2F15}"/>
              </a:ext>
            </a:extLst>
          </p:cNvPr>
          <p:cNvSpPr/>
          <p:nvPr userDrawn="1"/>
        </p:nvSpPr>
        <p:spPr>
          <a:xfrm>
            <a:off x="5808663" y="0"/>
            <a:ext cx="638333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Bildplatzhalter 8">
            <a:extLst>
              <a:ext uri="{FF2B5EF4-FFF2-40B4-BE49-F238E27FC236}">
                <a16:creationId xmlns:a16="http://schemas.microsoft.com/office/drawing/2014/main" id="{F7B0DBA3-3968-CD75-BB7C-06683F0B722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019802" y="0"/>
            <a:ext cx="3055429" cy="6858000"/>
          </a:xfrm>
          <a:custGeom>
            <a:avLst/>
            <a:gdLst>
              <a:gd name="connsiteX0" fmla="*/ 0 w 3055429"/>
              <a:gd name="connsiteY0" fmla="*/ 0 h 6858000"/>
              <a:gd name="connsiteX1" fmla="*/ 3055429 w 3055429"/>
              <a:gd name="connsiteY1" fmla="*/ 0 h 6858000"/>
              <a:gd name="connsiteX2" fmla="*/ 3055429 w 3055429"/>
              <a:gd name="connsiteY2" fmla="*/ 1841500 h 6858000"/>
              <a:gd name="connsiteX3" fmla="*/ 2917448 w 3055429"/>
              <a:gd name="connsiteY3" fmla="*/ 1841500 h 6858000"/>
              <a:gd name="connsiteX4" fmla="*/ 2917448 w 3055429"/>
              <a:gd name="connsiteY4" fmla="*/ 5016500 h 6858000"/>
              <a:gd name="connsiteX5" fmla="*/ 3055429 w 3055429"/>
              <a:gd name="connsiteY5" fmla="*/ 5016500 h 6858000"/>
              <a:gd name="connsiteX6" fmla="*/ 3055429 w 3055429"/>
              <a:gd name="connsiteY6" fmla="*/ 6858000 h 6858000"/>
              <a:gd name="connsiteX7" fmla="*/ 0 w 3055429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55429" h="6858000">
                <a:moveTo>
                  <a:pt x="0" y="0"/>
                </a:moveTo>
                <a:lnTo>
                  <a:pt x="3055429" y="0"/>
                </a:lnTo>
                <a:lnTo>
                  <a:pt x="3055429" y="1841500"/>
                </a:lnTo>
                <a:lnTo>
                  <a:pt x="2917448" y="1841500"/>
                </a:lnTo>
                <a:lnTo>
                  <a:pt x="2917448" y="5016500"/>
                </a:lnTo>
                <a:lnTo>
                  <a:pt x="3055429" y="5016500"/>
                </a:lnTo>
                <a:lnTo>
                  <a:pt x="305542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6" name="Titel 24">
            <a:extLst>
              <a:ext uri="{FF2B5EF4-FFF2-40B4-BE49-F238E27FC236}">
                <a16:creationId xmlns:a16="http://schemas.microsoft.com/office/drawing/2014/main" id="{1DA605CB-B8BE-4E3F-968E-3B76BC755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654" y="1088826"/>
            <a:ext cx="2451146" cy="2340172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7" name="Textplatzhalter 26">
            <a:extLst>
              <a:ext uri="{FF2B5EF4-FFF2-40B4-BE49-F238E27FC236}">
                <a16:creationId xmlns:a16="http://schemas.microsoft.com/office/drawing/2014/main" id="{3AB58712-AE1B-459C-9D3C-82CD33D99F5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98654" y="3538764"/>
            <a:ext cx="2451146" cy="218122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de-DE" dirty="0"/>
          </a:p>
        </p:txBody>
      </p:sp>
      <p:sp>
        <p:nvSpPr>
          <p:cNvPr id="22" name="Rectangle">
            <a:extLst>
              <a:ext uri="{FF2B5EF4-FFF2-40B4-BE49-F238E27FC236}">
                <a16:creationId xmlns:a16="http://schemas.microsoft.com/office/drawing/2014/main" id="{BAE0ECEC-8EAF-FAEC-8F31-8D49A6312EBF}"/>
              </a:ext>
            </a:extLst>
          </p:cNvPr>
          <p:cNvSpPr/>
          <p:nvPr userDrawn="1"/>
        </p:nvSpPr>
        <p:spPr>
          <a:xfrm>
            <a:off x="5937250" y="1841500"/>
            <a:ext cx="317500" cy="3175000"/>
          </a:xfrm>
          <a:prstGeom prst="rect">
            <a:avLst/>
          </a:prstGeom>
          <a:solidFill>
            <a:srgbClr val="31579E"/>
          </a:solidFill>
          <a:ln w="12700">
            <a:miter lim="4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lIns="19050" tIns="19050" rIns="19050" bIns="19050" anchor="ctr"/>
          <a:lstStyle/>
          <a:p>
            <a:pPr algn="ctr">
              <a:lnSpc>
                <a:spcPct val="100000"/>
              </a:lnSpc>
              <a:defRPr sz="3200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23" name="Textplatzhalter 26">
            <a:extLst>
              <a:ext uri="{FF2B5EF4-FFF2-40B4-BE49-F238E27FC236}">
                <a16:creationId xmlns:a16="http://schemas.microsoft.com/office/drawing/2014/main" id="{3C8C4BBB-F359-29E1-C262-3EBDA237398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895928" y="1116973"/>
            <a:ext cx="4529310" cy="1038525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endParaRPr lang="de-DE" dirty="0"/>
          </a:p>
        </p:txBody>
      </p:sp>
      <p:sp>
        <p:nvSpPr>
          <p:cNvPr id="24" name="Textplatzhalter 26">
            <a:extLst>
              <a:ext uri="{FF2B5EF4-FFF2-40B4-BE49-F238E27FC236}">
                <a16:creationId xmlns:a16="http://schemas.microsoft.com/office/drawing/2014/main" id="{A633D9EC-8E50-FC9A-F1EB-0BD1DC6DE75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885935" y="364028"/>
            <a:ext cx="4529310" cy="626855"/>
          </a:xfrm>
        </p:spPr>
        <p:txBody>
          <a:bodyPr anchor="b"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de-DE" dirty="0"/>
              <a:t>Nummer</a:t>
            </a:r>
          </a:p>
        </p:txBody>
      </p:sp>
      <p:sp>
        <p:nvSpPr>
          <p:cNvPr id="25" name="Textplatzhalter 26">
            <a:extLst>
              <a:ext uri="{FF2B5EF4-FFF2-40B4-BE49-F238E27FC236}">
                <a16:creationId xmlns:a16="http://schemas.microsoft.com/office/drawing/2014/main" id="{99EB2F30-3117-029F-7A3F-3EAC79A9B078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895928" y="3258849"/>
            <a:ext cx="4529310" cy="1038525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endParaRPr lang="de-DE" dirty="0"/>
          </a:p>
        </p:txBody>
      </p:sp>
      <p:sp>
        <p:nvSpPr>
          <p:cNvPr id="26" name="Textplatzhalter 26">
            <a:extLst>
              <a:ext uri="{FF2B5EF4-FFF2-40B4-BE49-F238E27FC236}">
                <a16:creationId xmlns:a16="http://schemas.microsoft.com/office/drawing/2014/main" id="{0C2AAB42-415D-8B9D-864B-CE8D78DCF49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885935" y="2505904"/>
            <a:ext cx="4529310" cy="626855"/>
          </a:xfrm>
        </p:spPr>
        <p:txBody>
          <a:bodyPr anchor="b"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de-DE" dirty="0"/>
              <a:t>Nummer</a:t>
            </a:r>
          </a:p>
        </p:txBody>
      </p:sp>
      <p:sp>
        <p:nvSpPr>
          <p:cNvPr id="27" name="Textplatzhalter 26">
            <a:extLst>
              <a:ext uri="{FF2B5EF4-FFF2-40B4-BE49-F238E27FC236}">
                <a16:creationId xmlns:a16="http://schemas.microsoft.com/office/drawing/2014/main" id="{B321C8D5-72A2-7EA0-833E-2B6921DAEA85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895928" y="5489837"/>
            <a:ext cx="4529310" cy="1038525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endParaRPr lang="de-DE" dirty="0"/>
          </a:p>
        </p:txBody>
      </p:sp>
      <p:sp>
        <p:nvSpPr>
          <p:cNvPr id="28" name="Textplatzhalter 26">
            <a:extLst>
              <a:ext uri="{FF2B5EF4-FFF2-40B4-BE49-F238E27FC236}">
                <a16:creationId xmlns:a16="http://schemas.microsoft.com/office/drawing/2014/main" id="{1742C052-0139-7CB7-F7BF-2AF8AFDDAC9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885935" y="4736892"/>
            <a:ext cx="4529310" cy="626855"/>
          </a:xfrm>
        </p:spPr>
        <p:txBody>
          <a:bodyPr anchor="b"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de-DE" dirty="0"/>
              <a:t>Nummer</a:t>
            </a:r>
          </a:p>
        </p:txBody>
      </p:sp>
    </p:spTree>
    <p:extLst>
      <p:ext uri="{BB962C8B-B14F-4D97-AF65-F5344CB8AC3E}">
        <p14:creationId xmlns:p14="http://schemas.microsoft.com/office/powerpoint/2010/main" val="18978486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kzentfolie_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ildplatzhalter 1">
            <a:extLst>
              <a:ext uri="{FF2B5EF4-FFF2-40B4-BE49-F238E27FC236}">
                <a16:creationId xmlns:a16="http://schemas.microsoft.com/office/drawing/2014/main" id="{1827BCA1-801E-75A0-5DCD-4A3E4A6B0B5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3429002"/>
          </a:xfrm>
          <a:custGeom>
            <a:avLst/>
            <a:gdLst>
              <a:gd name="connsiteX0" fmla="*/ 0 w 6096000"/>
              <a:gd name="connsiteY0" fmla="*/ 0 h 3429002"/>
              <a:gd name="connsiteX1" fmla="*/ 6096000 w 6096000"/>
              <a:gd name="connsiteY1" fmla="*/ 0 h 3429002"/>
              <a:gd name="connsiteX2" fmla="*/ 6096000 w 6096000"/>
              <a:gd name="connsiteY2" fmla="*/ 3429002 h 3429002"/>
              <a:gd name="connsiteX3" fmla="*/ 1587500 w 6096000"/>
              <a:gd name="connsiteY3" fmla="*/ 3429002 h 3429002"/>
              <a:gd name="connsiteX4" fmla="*/ 1587500 w 6096000"/>
              <a:gd name="connsiteY4" fmla="*/ 3270250 h 3429002"/>
              <a:gd name="connsiteX5" fmla="*/ 0 w 6096000"/>
              <a:gd name="connsiteY5" fmla="*/ 3270250 h 3429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3429002">
                <a:moveTo>
                  <a:pt x="0" y="0"/>
                </a:moveTo>
                <a:lnTo>
                  <a:pt x="6096000" y="0"/>
                </a:lnTo>
                <a:lnTo>
                  <a:pt x="6096000" y="3429002"/>
                </a:lnTo>
                <a:lnTo>
                  <a:pt x="1587500" y="3429002"/>
                </a:lnTo>
                <a:lnTo>
                  <a:pt x="1587500" y="3270250"/>
                </a:lnTo>
                <a:lnTo>
                  <a:pt x="0" y="327025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EC9541C6-54B4-1221-2C66-0E95E9CD3A9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3428998"/>
            <a:ext cx="6096000" cy="3429002"/>
          </a:xfrm>
          <a:custGeom>
            <a:avLst/>
            <a:gdLst>
              <a:gd name="connsiteX0" fmla="*/ 0 w 6096000"/>
              <a:gd name="connsiteY0" fmla="*/ 0 h 3429002"/>
              <a:gd name="connsiteX1" fmla="*/ 4508500 w 6096000"/>
              <a:gd name="connsiteY1" fmla="*/ 0 h 3429002"/>
              <a:gd name="connsiteX2" fmla="*/ 4508500 w 6096000"/>
              <a:gd name="connsiteY2" fmla="*/ 158752 h 3429002"/>
              <a:gd name="connsiteX3" fmla="*/ 6096000 w 6096000"/>
              <a:gd name="connsiteY3" fmla="*/ 158752 h 3429002"/>
              <a:gd name="connsiteX4" fmla="*/ 6096000 w 6096000"/>
              <a:gd name="connsiteY4" fmla="*/ 3429002 h 3429002"/>
              <a:gd name="connsiteX5" fmla="*/ 0 w 6096000"/>
              <a:gd name="connsiteY5" fmla="*/ 3429002 h 3429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3429002">
                <a:moveTo>
                  <a:pt x="0" y="0"/>
                </a:moveTo>
                <a:lnTo>
                  <a:pt x="4508500" y="0"/>
                </a:lnTo>
                <a:lnTo>
                  <a:pt x="4508500" y="158752"/>
                </a:lnTo>
                <a:lnTo>
                  <a:pt x="6096000" y="158752"/>
                </a:lnTo>
                <a:lnTo>
                  <a:pt x="6096000" y="3429002"/>
                </a:lnTo>
                <a:lnTo>
                  <a:pt x="0" y="3429002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4" name="Titel 6">
            <a:extLst>
              <a:ext uri="{FF2B5EF4-FFF2-40B4-BE49-F238E27FC236}">
                <a16:creationId xmlns:a16="http://schemas.microsoft.com/office/drawing/2014/main" id="{AE2B7FB3-18F9-A6C9-8130-4D93AE8EC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814" y="455034"/>
            <a:ext cx="5042372" cy="1158443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5" name="Textplatzhalter 3">
            <a:extLst>
              <a:ext uri="{FF2B5EF4-FFF2-40B4-BE49-F238E27FC236}">
                <a16:creationId xmlns:a16="http://schemas.microsoft.com/office/drawing/2014/main" id="{5E8AD8FB-F2A7-A94F-DAD3-7A25F35E55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6815" y="1820911"/>
            <a:ext cx="5042371" cy="129958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de-DE" dirty="0"/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874182F8-E73A-9ECF-A4CC-D878CB5AFE37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6622815" y="3737503"/>
            <a:ext cx="5042371" cy="2811993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de-DE" dirty="0"/>
          </a:p>
        </p:txBody>
      </p:sp>
      <p:sp>
        <p:nvSpPr>
          <p:cNvPr id="13" name="Rectangle">
            <a:extLst>
              <a:ext uri="{FF2B5EF4-FFF2-40B4-BE49-F238E27FC236}">
                <a16:creationId xmlns:a16="http://schemas.microsoft.com/office/drawing/2014/main" id="{D5F0A393-E633-7DDD-ED1A-D47C47D95542}"/>
              </a:ext>
            </a:extLst>
          </p:cNvPr>
          <p:cNvSpPr/>
          <p:nvPr userDrawn="1"/>
        </p:nvSpPr>
        <p:spPr>
          <a:xfrm rot="16200000">
            <a:off x="5937250" y="1841500"/>
            <a:ext cx="317500" cy="3175000"/>
          </a:xfrm>
          <a:prstGeom prst="rect">
            <a:avLst/>
          </a:prstGeom>
          <a:solidFill>
            <a:srgbClr val="31579E"/>
          </a:solidFill>
          <a:ln w="12700">
            <a:miter lim="4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lIns="19050" tIns="19050" rIns="19050" bIns="19050" anchor="ctr"/>
          <a:lstStyle/>
          <a:p>
            <a:pPr algn="ctr">
              <a:lnSpc>
                <a:spcPct val="100000"/>
              </a:lnSpc>
              <a:defRPr sz="3200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</p:spTree>
    <p:extLst>
      <p:ext uri="{BB962C8B-B14F-4D97-AF65-F5344CB8AC3E}">
        <p14:creationId xmlns:p14="http://schemas.microsoft.com/office/powerpoint/2010/main" val="412190593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kzentfolie_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9">
            <a:extLst>
              <a:ext uri="{FF2B5EF4-FFF2-40B4-BE49-F238E27FC236}">
                <a16:creationId xmlns:a16="http://schemas.microsoft.com/office/drawing/2014/main" id="{DB8D3550-F968-0274-E726-3CB1BC06D73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127479" y="0"/>
            <a:ext cx="4064521" cy="3429000"/>
          </a:xfrm>
          <a:custGeom>
            <a:avLst/>
            <a:gdLst>
              <a:gd name="connsiteX0" fmla="*/ 0 w 4064521"/>
              <a:gd name="connsiteY0" fmla="*/ 0 h 3429000"/>
              <a:gd name="connsiteX1" fmla="*/ 4064521 w 4064521"/>
              <a:gd name="connsiteY1" fmla="*/ 0 h 3429000"/>
              <a:gd name="connsiteX2" fmla="*/ 4064521 w 4064521"/>
              <a:gd name="connsiteY2" fmla="*/ 3429000 h 3429000"/>
              <a:gd name="connsiteX3" fmla="*/ 157969 w 4064521"/>
              <a:gd name="connsiteY3" fmla="*/ 3429000 h 3429000"/>
              <a:gd name="connsiteX4" fmla="*/ 157969 w 4064521"/>
              <a:gd name="connsiteY4" fmla="*/ 1841500 h 3429000"/>
              <a:gd name="connsiteX5" fmla="*/ 0 w 4064521"/>
              <a:gd name="connsiteY5" fmla="*/ 18415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64521" h="3429000">
                <a:moveTo>
                  <a:pt x="0" y="0"/>
                </a:moveTo>
                <a:lnTo>
                  <a:pt x="4064521" y="0"/>
                </a:lnTo>
                <a:lnTo>
                  <a:pt x="4064521" y="3429000"/>
                </a:lnTo>
                <a:lnTo>
                  <a:pt x="157969" y="3429000"/>
                </a:lnTo>
                <a:lnTo>
                  <a:pt x="157969" y="1841500"/>
                </a:lnTo>
                <a:lnTo>
                  <a:pt x="0" y="18415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7" name="Bildplatzhalter 11">
            <a:extLst>
              <a:ext uri="{FF2B5EF4-FFF2-40B4-BE49-F238E27FC236}">
                <a16:creationId xmlns:a16="http://schemas.microsoft.com/office/drawing/2014/main" id="{6338B6C0-D811-DEB2-D2E6-77A17BB4138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127479" y="3429000"/>
            <a:ext cx="4064521" cy="3429000"/>
          </a:xfrm>
          <a:custGeom>
            <a:avLst/>
            <a:gdLst>
              <a:gd name="connsiteX0" fmla="*/ 157969 w 4064521"/>
              <a:gd name="connsiteY0" fmla="*/ 0 h 3429000"/>
              <a:gd name="connsiteX1" fmla="*/ 4064521 w 4064521"/>
              <a:gd name="connsiteY1" fmla="*/ 0 h 3429000"/>
              <a:gd name="connsiteX2" fmla="*/ 4064521 w 4064521"/>
              <a:gd name="connsiteY2" fmla="*/ 3429000 h 3429000"/>
              <a:gd name="connsiteX3" fmla="*/ 0 w 4064521"/>
              <a:gd name="connsiteY3" fmla="*/ 3429000 h 3429000"/>
              <a:gd name="connsiteX4" fmla="*/ 0 w 4064521"/>
              <a:gd name="connsiteY4" fmla="*/ 1587500 h 3429000"/>
              <a:gd name="connsiteX5" fmla="*/ 157969 w 4064521"/>
              <a:gd name="connsiteY5" fmla="*/ 15875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64521" h="3429000">
                <a:moveTo>
                  <a:pt x="157969" y="0"/>
                </a:moveTo>
                <a:lnTo>
                  <a:pt x="4064521" y="0"/>
                </a:lnTo>
                <a:lnTo>
                  <a:pt x="4064521" y="3429000"/>
                </a:lnTo>
                <a:lnTo>
                  <a:pt x="0" y="3429000"/>
                </a:lnTo>
                <a:lnTo>
                  <a:pt x="0" y="1587500"/>
                </a:lnTo>
                <a:lnTo>
                  <a:pt x="157969" y="15875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8" name="Bildplatzhalter 13">
            <a:extLst>
              <a:ext uri="{FF2B5EF4-FFF2-40B4-BE49-F238E27FC236}">
                <a16:creationId xmlns:a16="http://schemas.microsoft.com/office/drawing/2014/main" id="{F9CF42F4-E6AA-AC20-383C-E38DC8989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063740" y="3429000"/>
            <a:ext cx="4064521" cy="3429000"/>
          </a:xfrm>
          <a:custGeom>
            <a:avLst/>
            <a:gdLst>
              <a:gd name="connsiteX0" fmla="*/ 0 w 4064521"/>
              <a:gd name="connsiteY0" fmla="*/ 0 h 3429000"/>
              <a:gd name="connsiteX1" fmla="*/ 3904208 w 4064521"/>
              <a:gd name="connsiteY1" fmla="*/ 0 h 3429000"/>
              <a:gd name="connsiteX2" fmla="*/ 3904208 w 4064521"/>
              <a:gd name="connsiteY2" fmla="*/ 1587500 h 3429000"/>
              <a:gd name="connsiteX3" fmla="*/ 4064521 w 4064521"/>
              <a:gd name="connsiteY3" fmla="*/ 1587500 h 3429000"/>
              <a:gd name="connsiteX4" fmla="*/ 4064521 w 4064521"/>
              <a:gd name="connsiteY4" fmla="*/ 3429000 h 3429000"/>
              <a:gd name="connsiteX5" fmla="*/ 0 w 4064521"/>
              <a:gd name="connsiteY5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64521" h="3429000">
                <a:moveTo>
                  <a:pt x="0" y="0"/>
                </a:moveTo>
                <a:lnTo>
                  <a:pt x="3904208" y="0"/>
                </a:lnTo>
                <a:lnTo>
                  <a:pt x="3904208" y="1587500"/>
                </a:lnTo>
                <a:lnTo>
                  <a:pt x="4064521" y="1587500"/>
                </a:lnTo>
                <a:lnTo>
                  <a:pt x="4064521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9" name="Bildplatzhalter 14">
            <a:extLst>
              <a:ext uri="{FF2B5EF4-FFF2-40B4-BE49-F238E27FC236}">
                <a16:creationId xmlns:a16="http://schemas.microsoft.com/office/drawing/2014/main" id="{98D298B1-018A-301B-A88A-A805EEC63A5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3429000"/>
            <a:ext cx="4064521" cy="3429000"/>
          </a:xfrm>
          <a:solidFill>
            <a:schemeClr val="tx2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99D4A2BE-70F1-CDBF-9672-89B083A5BB3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063740" y="0"/>
            <a:ext cx="4064521" cy="3429000"/>
          </a:xfrm>
          <a:custGeom>
            <a:avLst/>
            <a:gdLst>
              <a:gd name="connsiteX0" fmla="*/ 0 w 4064521"/>
              <a:gd name="connsiteY0" fmla="*/ 0 h 3429000"/>
              <a:gd name="connsiteX1" fmla="*/ 4064521 w 4064521"/>
              <a:gd name="connsiteY1" fmla="*/ 0 h 3429000"/>
              <a:gd name="connsiteX2" fmla="*/ 4064521 w 4064521"/>
              <a:gd name="connsiteY2" fmla="*/ 1841500 h 3429000"/>
              <a:gd name="connsiteX3" fmla="*/ 3904208 w 4064521"/>
              <a:gd name="connsiteY3" fmla="*/ 1841500 h 3429000"/>
              <a:gd name="connsiteX4" fmla="*/ 3904208 w 4064521"/>
              <a:gd name="connsiteY4" fmla="*/ 3429000 h 3429000"/>
              <a:gd name="connsiteX5" fmla="*/ 0 w 4064521"/>
              <a:gd name="connsiteY5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64521" h="3429000">
                <a:moveTo>
                  <a:pt x="0" y="0"/>
                </a:moveTo>
                <a:lnTo>
                  <a:pt x="4064521" y="0"/>
                </a:lnTo>
                <a:lnTo>
                  <a:pt x="4064521" y="1841500"/>
                </a:lnTo>
                <a:lnTo>
                  <a:pt x="3904208" y="1841500"/>
                </a:lnTo>
                <a:lnTo>
                  <a:pt x="3904208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11" name="Titel 23">
            <a:extLst>
              <a:ext uri="{FF2B5EF4-FFF2-40B4-BE49-F238E27FC236}">
                <a16:creationId xmlns:a16="http://schemas.microsoft.com/office/drawing/2014/main" id="{D0AD0999-502D-8760-19CB-53193BF87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404" y="219074"/>
            <a:ext cx="3724933" cy="115844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2" name="Textplatzhalter 25">
            <a:extLst>
              <a:ext uri="{FF2B5EF4-FFF2-40B4-BE49-F238E27FC236}">
                <a16:creationId xmlns:a16="http://schemas.microsoft.com/office/drawing/2014/main" id="{CDA9494A-EA43-A593-5150-204DE140A99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69404" y="1628775"/>
            <a:ext cx="3724933" cy="1501775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endParaRPr lang="de-DE" dirty="0"/>
          </a:p>
        </p:txBody>
      </p:sp>
      <p:sp>
        <p:nvSpPr>
          <p:cNvPr id="13" name="Rectangle">
            <a:extLst>
              <a:ext uri="{FF2B5EF4-FFF2-40B4-BE49-F238E27FC236}">
                <a16:creationId xmlns:a16="http://schemas.microsoft.com/office/drawing/2014/main" id="{473046B3-CEB4-709C-59A9-F8AA1BBAF02B}"/>
              </a:ext>
            </a:extLst>
          </p:cNvPr>
          <p:cNvSpPr/>
          <p:nvPr userDrawn="1"/>
        </p:nvSpPr>
        <p:spPr>
          <a:xfrm>
            <a:off x="7967948" y="1841500"/>
            <a:ext cx="317500" cy="3175000"/>
          </a:xfrm>
          <a:prstGeom prst="rect">
            <a:avLst/>
          </a:prstGeom>
          <a:solidFill>
            <a:srgbClr val="31579E"/>
          </a:solidFill>
          <a:ln w="12700">
            <a:miter lim="4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lIns="19050" tIns="19050" rIns="19050" bIns="19050" anchor="ctr"/>
          <a:lstStyle/>
          <a:p>
            <a:pPr algn="ctr">
              <a:lnSpc>
                <a:spcPct val="100000"/>
              </a:lnSpc>
              <a:defRPr sz="3200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</p:spTree>
    <p:extLst>
      <p:ext uri="{BB962C8B-B14F-4D97-AF65-F5344CB8AC3E}">
        <p14:creationId xmlns:p14="http://schemas.microsoft.com/office/powerpoint/2010/main" val="1533844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liederu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A976FE90-C387-DE68-B506-5A34CB98C50B}"/>
              </a:ext>
            </a:extLst>
          </p:cNvPr>
          <p:cNvSpPr/>
          <p:nvPr userDrawn="1"/>
        </p:nvSpPr>
        <p:spPr>
          <a:xfrm>
            <a:off x="5808663" y="0"/>
            <a:ext cx="638333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Bildplatzhalter 8">
            <a:extLst>
              <a:ext uri="{FF2B5EF4-FFF2-40B4-BE49-F238E27FC236}">
                <a16:creationId xmlns:a16="http://schemas.microsoft.com/office/drawing/2014/main" id="{F7B0DBA3-3968-CD75-BB7C-06683F0B722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019802" y="0"/>
            <a:ext cx="3055429" cy="6858000"/>
          </a:xfrm>
          <a:custGeom>
            <a:avLst/>
            <a:gdLst>
              <a:gd name="connsiteX0" fmla="*/ 0 w 3055429"/>
              <a:gd name="connsiteY0" fmla="*/ 0 h 6858000"/>
              <a:gd name="connsiteX1" fmla="*/ 3055429 w 3055429"/>
              <a:gd name="connsiteY1" fmla="*/ 0 h 6858000"/>
              <a:gd name="connsiteX2" fmla="*/ 3055429 w 3055429"/>
              <a:gd name="connsiteY2" fmla="*/ 1841500 h 6858000"/>
              <a:gd name="connsiteX3" fmla="*/ 2917448 w 3055429"/>
              <a:gd name="connsiteY3" fmla="*/ 1841500 h 6858000"/>
              <a:gd name="connsiteX4" fmla="*/ 2917448 w 3055429"/>
              <a:gd name="connsiteY4" fmla="*/ 5016500 h 6858000"/>
              <a:gd name="connsiteX5" fmla="*/ 3055429 w 3055429"/>
              <a:gd name="connsiteY5" fmla="*/ 5016500 h 6858000"/>
              <a:gd name="connsiteX6" fmla="*/ 3055429 w 3055429"/>
              <a:gd name="connsiteY6" fmla="*/ 6858000 h 6858000"/>
              <a:gd name="connsiteX7" fmla="*/ 0 w 3055429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55429" h="6858000">
                <a:moveTo>
                  <a:pt x="0" y="0"/>
                </a:moveTo>
                <a:lnTo>
                  <a:pt x="3055429" y="0"/>
                </a:lnTo>
                <a:lnTo>
                  <a:pt x="3055429" y="1841500"/>
                </a:lnTo>
                <a:lnTo>
                  <a:pt x="2917448" y="1841500"/>
                </a:lnTo>
                <a:lnTo>
                  <a:pt x="2917448" y="5016500"/>
                </a:lnTo>
                <a:lnTo>
                  <a:pt x="3055429" y="5016500"/>
                </a:lnTo>
                <a:lnTo>
                  <a:pt x="305542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6" name="Titel 24">
            <a:extLst>
              <a:ext uri="{FF2B5EF4-FFF2-40B4-BE49-F238E27FC236}">
                <a16:creationId xmlns:a16="http://schemas.microsoft.com/office/drawing/2014/main" id="{1DA605CB-B8BE-4E3F-968E-3B76BC755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654" y="1088826"/>
            <a:ext cx="2451146" cy="2340172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7" name="Textplatzhalter 26">
            <a:extLst>
              <a:ext uri="{FF2B5EF4-FFF2-40B4-BE49-F238E27FC236}">
                <a16:creationId xmlns:a16="http://schemas.microsoft.com/office/drawing/2014/main" id="{3AB58712-AE1B-459C-9D3C-82CD33D99F5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98654" y="3538764"/>
            <a:ext cx="2451146" cy="218122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de-DE" dirty="0"/>
          </a:p>
        </p:txBody>
      </p:sp>
      <p:sp>
        <p:nvSpPr>
          <p:cNvPr id="22" name="Rectangle">
            <a:extLst>
              <a:ext uri="{FF2B5EF4-FFF2-40B4-BE49-F238E27FC236}">
                <a16:creationId xmlns:a16="http://schemas.microsoft.com/office/drawing/2014/main" id="{BAE0ECEC-8EAF-FAEC-8F31-8D49A6312EBF}"/>
              </a:ext>
            </a:extLst>
          </p:cNvPr>
          <p:cNvSpPr/>
          <p:nvPr userDrawn="1"/>
        </p:nvSpPr>
        <p:spPr>
          <a:xfrm>
            <a:off x="5937250" y="1841500"/>
            <a:ext cx="317500" cy="3175000"/>
          </a:xfrm>
          <a:prstGeom prst="rect">
            <a:avLst/>
          </a:prstGeom>
          <a:gradFill>
            <a:gsLst>
              <a:gs pos="51000">
                <a:schemeClr val="accent5"/>
              </a:gs>
              <a:gs pos="0">
                <a:schemeClr val="accent1"/>
              </a:gs>
              <a:gs pos="32000">
                <a:schemeClr val="accent2"/>
              </a:gs>
              <a:gs pos="70012">
                <a:schemeClr val="accent3"/>
              </a:gs>
              <a:gs pos="100000">
                <a:schemeClr val="accent4"/>
              </a:gs>
            </a:gsLst>
            <a:lin ang="5400000" scaled="1"/>
          </a:gradFill>
          <a:ln w="12700">
            <a:miter lim="4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lIns="19050" tIns="19050" rIns="19050" bIns="19050" anchor="ctr"/>
          <a:lstStyle/>
          <a:p>
            <a:pPr algn="ctr">
              <a:lnSpc>
                <a:spcPct val="100000"/>
              </a:lnSpc>
              <a:defRPr sz="3200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23" name="Textplatzhalter 26">
            <a:extLst>
              <a:ext uri="{FF2B5EF4-FFF2-40B4-BE49-F238E27FC236}">
                <a16:creationId xmlns:a16="http://schemas.microsoft.com/office/drawing/2014/main" id="{3C8C4BBB-F359-29E1-C262-3EBDA237398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895928" y="1116973"/>
            <a:ext cx="4529310" cy="1038525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endParaRPr lang="de-DE" dirty="0"/>
          </a:p>
        </p:txBody>
      </p:sp>
      <p:sp>
        <p:nvSpPr>
          <p:cNvPr id="24" name="Textplatzhalter 26">
            <a:extLst>
              <a:ext uri="{FF2B5EF4-FFF2-40B4-BE49-F238E27FC236}">
                <a16:creationId xmlns:a16="http://schemas.microsoft.com/office/drawing/2014/main" id="{A633D9EC-8E50-FC9A-F1EB-0BD1DC6DE75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885935" y="364028"/>
            <a:ext cx="4529310" cy="626855"/>
          </a:xfrm>
        </p:spPr>
        <p:txBody>
          <a:bodyPr anchor="b"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de-DE" dirty="0"/>
              <a:t>Nummer</a:t>
            </a:r>
          </a:p>
        </p:txBody>
      </p:sp>
      <p:sp>
        <p:nvSpPr>
          <p:cNvPr id="25" name="Textplatzhalter 26">
            <a:extLst>
              <a:ext uri="{FF2B5EF4-FFF2-40B4-BE49-F238E27FC236}">
                <a16:creationId xmlns:a16="http://schemas.microsoft.com/office/drawing/2014/main" id="{99EB2F30-3117-029F-7A3F-3EAC79A9B078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895928" y="3258849"/>
            <a:ext cx="4529310" cy="1038525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endParaRPr lang="de-DE" dirty="0"/>
          </a:p>
        </p:txBody>
      </p:sp>
      <p:sp>
        <p:nvSpPr>
          <p:cNvPr id="26" name="Textplatzhalter 26">
            <a:extLst>
              <a:ext uri="{FF2B5EF4-FFF2-40B4-BE49-F238E27FC236}">
                <a16:creationId xmlns:a16="http://schemas.microsoft.com/office/drawing/2014/main" id="{0C2AAB42-415D-8B9D-864B-CE8D78DCF49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885935" y="2505904"/>
            <a:ext cx="4529310" cy="626855"/>
          </a:xfrm>
        </p:spPr>
        <p:txBody>
          <a:bodyPr anchor="b"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de-DE" dirty="0"/>
              <a:t>Nummer</a:t>
            </a:r>
          </a:p>
        </p:txBody>
      </p:sp>
      <p:sp>
        <p:nvSpPr>
          <p:cNvPr id="27" name="Textplatzhalter 26">
            <a:extLst>
              <a:ext uri="{FF2B5EF4-FFF2-40B4-BE49-F238E27FC236}">
                <a16:creationId xmlns:a16="http://schemas.microsoft.com/office/drawing/2014/main" id="{B321C8D5-72A2-7EA0-833E-2B6921DAEA85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895928" y="5489837"/>
            <a:ext cx="4529310" cy="1038525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endParaRPr lang="de-DE" dirty="0"/>
          </a:p>
        </p:txBody>
      </p:sp>
      <p:sp>
        <p:nvSpPr>
          <p:cNvPr id="28" name="Textplatzhalter 26">
            <a:extLst>
              <a:ext uri="{FF2B5EF4-FFF2-40B4-BE49-F238E27FC236}">
                <a16:creationId xmlns:a16="http://schemas.microsoft.com/office/drawing/2014/main" id="{1742C052-0139-7CB7-F7BF-2AF8AFDDAC9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885935" y="4736892"/>
            <a:ext cx="4529310" cy="626855"/>
          </a:xfrm>
        </p:spPr>
        <p:txBody>
          <a:bodyPr anchor="b"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de-DE" dirty="0"/>
              <a:t>Nummer</a:t>
            </a:r>
          </a:p>
        </p:txBody>
      </p:sp>
    </p:spTree>
    <p:extLst>
      <p:ext uri="{BB962C8B-B14F-4D97-AF65-F5344CB8AC3E}">
        <p14:creationId xmlns:p14="http://schemas.microsoft.com/office/powerpoint/2010/main" val="15575390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kzentfolie_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ildplatzhalter 1">
            <a:extLst>
              <a:ext uri="{FF2B5EF4-FFF2-40B4-BE49-F238E27FC236}">
                <a16:creationId xmlns:a16="http://schemas.microsoft.com/office/drawing/2014/main" id="{7C9058DD-B610-BAA3-4989-93645CD0BEE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3429002"/>
          </a:xfrm>
          <a:custGeom>
            <a:avLst/>
            <a:gdLst>
              <a:gd name="connsiteX0" fmla="*/ 0 w 6096000"/>
              <a:gd name="connsiteY0" fmla="*/ 0 h 3429002"/>
              <a:gd name="connsiteX1" fmla="*/ 6096000 w 6096000"/>
              <a:gd name="connsiteY1" fmla="*/ 0 h 3429002"/>
              <a:gd name="connsiteX2" fmla="*/ 6096000 w 6096000"/>
              <a:gd name="connsiteY2" fmla="*/ 3429002 h 3429002"/>
              <a:gd name="connsiteX3" fmla="*/ 1587500 w 6096000"/>
              <a:gd name="connsiteY3" fmla="*/ 3429002 h 3429002"/>
              <a:gd name="connsiteX4" fmla="*/ 1587500 w 6096000"/>
              <a:gd name="connsiteY4" fmla="*/ 3270250 h 3429002"/>
              <a:gd name="connsiteX5" fmla="*/ 0 w 6096000"/>
              <a:gd name="connsiteY5" fmla="*/ 3270250 h 3429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3429002">
                <a:moveTo>
                  <a:pt x="0" y="0"/>
                </a:moveTo>
                <a:lnTo>
                  <a:pt x="6096000" y="0"/>
                </a:lnTo>
                <a:lnTo>
                  <a:pt x="6096000" y="3429002"/>
                </a:lnTo>
                <a:lnTo>
                  <a:pt x="1587500" y="3429002"/>
                </a:lnTo>
                <a:lnTo>
                  <a:pt x="1587500" y="3270250"/>
                </a:lnTo>
                <a:lnTo>
                  <a:pt x="0" y="327025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61AB84E4-2A59-5EAA-9B66-7769EE690FC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3428998"/>
            <a:ext cx="6096000" cy="3429002"/>
          </a:xfrm>
          <a:custGeom>
            <a:avLst/>
            <a:gdLst>
              <a:gd name="connsiteX0" fmla="*/ 0 w 6096000"/>
              <a:gd name="connsiteY0" fmla="*/ 0 h 3429002"/>
              <a:gd name="connsiteX1" fmla="*/ 4508500 w 6096000"/>
              <a:gd name="connsiteY1" fmla="*/ 0 h 3429002"/>
              <a:gd name="connsiteX2" fmla="*/ 4508500 w 6096000"/>
              <a:gd name="connsiteY2" fmla="*/ 158752 h 3429002"/>
              <a:gd name="connsiteX3" fmla="*/ 6096000 w 6096000"/>
              <a:gd name="connsiteY3" fmla="*/ 158752 h 3429002"/>
              <a:gd name="connsiteX4" fmla="*/ 6096000 w 6096000"/>
              <a:gd name="connsiteY4" fmla="*/ 3429002 h 3429002"/>
              <a:gd name="connsiteX5" fmla="*/ 0 w 6096000"/>
              <a:gd name="connsiteY5" fmla="*/ 3429002 h 3429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3429002">
                <a:moveTo>
                  <a:pt x="0" y="0"/>
                </a:moveTo>
                <a:lnTo>
                  <a:pt x="4508500" y="0"/>
                </a:lnTo>
                <a:lnTo>
                  <a:pt x="4508500" y="158752"/>
                </a:lnTo>
                <a:lnTo>
                  <a:pt x="6096000" y="158752"/>
                </a:lnTo>
                <a:lnTo>
                  <a:pt x="6096000" y="3429002"/>
                </a:lnTo>
                <a:lnTo>
                  <a:pt x="0" y="3429002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4" name="Titel 6">
            <a:extLst>
              <a:ext uri="{FF2B5EF4-FFF2-40B4-BE49-F238E27FC236}">
                <a16:creationId xmlns:a16="http://schemas.microsoft.com/office/drawing/2014/main" id="{126A7085-687D-ADCD-E0F4-C8FA7FA7A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814" y="455034"/>
            <a:ext cx="5042372" cy="1158443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5" name="Textplatzhalter 3">
            <a:extLst>
              <a:ext uri="{FF2B5EF4-FFF2-40B4-BE49-F238E27FC236}">
                <a16:creationId xmlns:a16="http://schemas.microsoft.com/office/drawing/2014/main" id="{6DECB9F0-16BB-714F-86D2-F6CBFEFC7C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6815" y="1820911"/>
            <a:ext cx="5042371" cy="129958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de-DE" dirty="0"/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DDC48022-0A02-D637-5BDE-F808009C9AC5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6622815" y="3737503"/>
            <a:ext cx="5042371" cy="2811993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de-DE" dirty="0"/>
          </a:p>
        </p:txBody>
      </p:sp>
      <p:sp>
        <p:nvSpPr>
          <p:cNvPr id="13" name="Rectangle">
            <a:extLst>
              <a:ext uri="{FF2B5EF4-FFF2-40B4-BE49-F238E27FC236}">
                <a16:creationId xmlns:a16="http://schemas.microsoft.com/office/drawing/2014/main" id="{AC4B1148-1534-C8CA-CB6B-99258DD0DEA5}"/>
              </a:ext>
            </a:extLst>
          </p:cNvPr>
          <p:cNvSpPr/>
          <p:nvPr userDrawn="1"/>
        </p:nvSpPr>
        <p:spPr>
          <a:xfrm rot="16200000">
            <a:off x="5937250" y="1841500"/>
            <a:ext cx="317500" cy="3175000"/>
          </a:xfrm>
          <a:prstGeom prst="rect">
            <a:avLst/>
          </a:prstGeom>
          <a:gradFill>
            <a:gsLst>
              <a:gs pos="51000">
                <a:schemeClr val="accent5"/>
              </a:gs>
              <a:gs pos="0">
                <a:schemeClr val="accent1"/>
              </a:gs>
              <a:gs pos="32000">
                <a:schemeClr val="accent2"/>
              </a:gs>
              <a:gs pos="70012">
                <a:schemeClr val="accent3"/>
              </a:gs>
              <a:gs pos="100000">
                <a:schemeClr val="accent4"/>
              </a:gs>
            </a:gsLst>
            <a:lin ang="5400000" scaled="1"/>
          </a:gradFill>
          <a:ln w="12700">
            <a:noFill/>
            <a:miter lim="4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lIns="19050" tIns="19050" rIns="19050" bIns="19050" anchor="ctr"/>
          <a:lstStyle/>
          <a:p>
            <a:pPr lvl="0" algn="ctr">
              <a:lnSpc>
                <a:spcPct val="100000"/>
              </a:lnSpc>
            </a:pPr>
            <a:endParaRPr sz="1600" spc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9155265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kzentfolie_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9">
            <a:extLst>
              <a:ext uri="{FF2B5EF4-FFF2-40B4-BE49-F238E27FC236}">
                <a16:creationId xmlns:a16="http://schemas.microsoft.com/office/drawing/2014/main" id="{DB8D3550-F968-0274-E726-3CB1BC06D73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127479" y="0"/>
            <a:ext cx="4064521" cy="3429000"/>
          </a:xfrm>
          <a:custGeom>
            <a:avLst/>
            <a:gdLst>
              <a:gd name="connsiteX0" fmla="*/ 0 w 4064521"/>
              <a:gd name="connsiteY0" fmla="*/ 0 h 3429000"/>
              <a:gd name="connsiteX1" fmla="*/ 4064521 w 4064521"/>
              <a:gd name="connsiteY1" fmla="*/ 0 h 3429000"/>
              <a:gd name="connsiteX2" fmla="*/ 4064521 w 4064521"/>
              <a:gd name="connsiteY2" fmla="*/ 3429000 h 3429000"/>
              <a:gd name="connsiteX3" fmla="*/ 157969 w 4064521"/>
              <a:gd name="connsiteY3" fmla="*/ 3429000 h 3429000"/>
              <a:gd name="connsiteX4" fmla="*/ 157969 w 4064521"/>
              <a:gd name="connsiteY4" fmla="*/ 1841500 h 3429000"/>
              <a:gd name="connsiteX5" fmla="*/ 0 w 4064521"/>
              <a:gd name="connsiteY5" fmla="*/ 18415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64521" h="3429000">
                <a:moveTo>
                  <a:pt x="0" y="0"/>
                </a:moveTo>
                <a:lnTo>
                  <a:pt x="4064521" y="0"/>
                </a:lnTo>
                <a:lnTo>
                  <a:pt x="4064521" y="3429000"/>
                </a:lnTo>
                <a:lnTo>
                  <a:pt x="157969" y="3429000"/>
                </a:lnTo>
                <a:lnTo>
                  <a:pt x="157969" y="1841500"/>
                </a:lnTo>
                <a:lnTo>
                  <a:pt x="0" y="18415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7" name="Bildplatzhalter 11">
            <a:extLst>
              <a:ext uri="{FF2B5EF4-FFF2-40B4-BE49-F238E27FC236}">
                <a16:creationId xmlns:a16="http://schemas.microsoft.com/office/drawing/2014/main" id="{6338B6C0-D811-DEB2-D2E6-77A17BB4138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127479" y="3429000"/>
            <a:ext cx="4064521" cy="3429000"/>
          </a:xfrm>
          <a:custGeom>
            <a:avLst/>
            <a:gdLst>
              <a:gd name="connsiteX0" fmla="*/ 157969 w 4064521"/>
              <a:gd name="connsiteY0" fmla="*/ 0 h 3429000"/>
              <a:gd name="connsiteX1" fmla="*/ 4064521 w 4064521"/>
              <a:gd name="connsiteY1" fmla="*/ 0 h 3429000"/>
              <a:gd name="connsiteX2" fmla="*/ 4064521 w 4064521"/>
              <a:gd name="connsiteY2" fmla="*/ 3429000 h 3429000"/>
              <a:gd name="connsiteX3" fmla="*/ 0 w 4064521"/>
              <a:gd name="connsiteY3" fmla="*/ 3429000 h 3429000"/>
              <a:gd name="connsiteX4" fmla="*/ 0 w 4064521"/>
              <a:gd name="connsiteY4" fmla="*/ 1587500 h 3429000"/>
              <a:gd name="connsiteX5" fmla="*/ 157969 w 4064521"/>
              <a:gd name="connsiteY5" fmla="*/ 15875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64521" h="3429000">
                <a:moveTo>
                  <a:pt x="157969" y="0"/>
                </a:moveTo>
                <a:lnTo>
                  <a:pt x="4064521" y="0"/>
                </a:lnTo>
                <a:lnTo>
                  <a:pt x="4064521" y="3429000"/>
                </a:lnTo>
                <a:lnTo>
                  <a:pt x="0" y="3429000"/>
                </a:lnTo>
                <a:lnTo>
                  <a:pt x="0" y="1587500"/>
                </a:lnTo>
                <a:lnTo>
                  <a:pt x="157969" y="15875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8" name="Bildplatzhalter 13">
            <a:extLst>
              <a:ext uri="{FF2B5EF4-FFF2-40B4-BE49-F238E27FC236}">
                <a16:creationId xmlns:a16="http://schemas.microsoft.com/office/drawing/2014/main" id="{F9CF42F4-E6AA-AC20-383C-E38DC8989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063740" y="3429000"/>
            <a:ext cx="4064521" cy="3429000"/>
          </a:xfrm>
          <a:custGeom>
            <a:avLst/>
            <a:gdLst>
              <a:gd name="connsiteX0" fmla="*/ 0 w 4064521"/>
              <a:gd name="connsiteY0" fmla="*/ 0 h 3429000"/>
              <a:gd name="connsiteX1" fmla="*/ 3904208 w 4064521"/>
              <a:gd name="connsiteY1" fmla="*/ 0 h 3429000"/>
              <a:gd name="connsiteX2" fmla="*/ 3904208 w 4064521"/>
              <a:gd name="connsiteY2" fmla="*/ 1587500 h 3429000"/>
              <a:gd name="connsiteX3" fmla="*/ 4064521 w 4064521"/>
              <a:gd name="connsiteY3" fmla="*/ 1587500 h 3429000"/>
              <a:gd name="connsiteX4" fmla="*/ 4064521 w 4064521"/>
              <a:gd name="connsiteY4" fmla="*/ 3429000 h 3429000"/>
              <a:gd name="connsiteX5" fmla="*/ 0 w 4064521"/>
              <a:gd name="connsiteY5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64521" h="3429000">
                <a:moveTo>
                  <a:pt x="0" y="0"/>
                </a:moveTo>
                <a:lnTo>
                  <a:pt x="3904208" y="0"/>
                </a:lnTo>
                <a:lnTo>
                  <a:pt x="3904208" y="1587500"/>
                </a:lnTo>
                <a:lnTo>
                  <a:pt x="4064521" y="1587500"/>
                </a:lnTo>
                <a:lnTo>
                  <a:pt x="4064521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9" name="Bildplatzhalter 14">
            <a:extLst>
              <a:ext uri="{FF2B5EF4-FFF2-40B4-BE49-F238E27FC236}">
                <a16:creationId xmlns:a16="http://schemas.microsoft.com/office/drawing/2014/main" id="{98D298B1-018A-301B-A88A-A805EEC63A5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3429000"/>
            <a:ext cx="4064521" cy="3429000"/>
          </a:xfrm>
          <a:solidFill>
            <a:schemeClr val="tx2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99D4A2BE-70F1-CDBF-9672-89B083A5BB3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063740" y="0"/>
            <a:ext cx="4064521" cy="3429000"/>
          </a:xfrm>
          <a:custGeom>
            <a:avLst/>
            <a:gdLst>
              <a:gd name="connsiteX0" fmla="*/ 0 w 4064521"/>
              <a:gd name="connsiteY0" fmla="*/ 0 h 3429000"/>
              <a:gd name="connsiteX1" fmla="*/ 4064521 w 4064521"/>
              <a:gd name="connsiteY1" fmla="*/ 0 h 3429000"/>
              <a:gd name="connsiteX2" fmla="*/ 4064521 w 4064521"/>
              <a:gd name="connsiteY2" fmla="*/ 1841500 h 3429000"/>
              <a:gd name="connsiteX3" fmla="*/ 3904208 w 4064521"/>
              <a:gd name="connsiteY3" fmla="*/ 1841500 h 3429000"/>
              <a:gd name="connsiteX4" fmla="*/ 3904208 w 4064521"/>
              <a:gd name="connsiteY4" fmla="*/ 3429000 h 3429000"/>
              <a:gd name="connsiteX5" fmla="*/ 0 w 4064521"/>
              <a:gd name="connsiteY5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64521" h="3429000">
                <a:moveTo>
                  <a:pt x="0" y="0"/>
                </a:moveTo>
                <a:lnTo>
                  <a:pt x="4064521" y="0"/>
                </a:lnTo>
                <a:lnTo>
                  <a:pt x="4064521" y="1841500"/>
                </a:lnTo>
                <a:lnTo>
                  <a:pt x="3904208" y="1841500"/>
                </a:lnTo>
                <a:lnTo>
                  <a:pt x="3904208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11" name="Titel 23">
            <a:extLst>
              <a:ext uri="{FF2B5EF4-FFF2-40B4-BE49-F238E27FC236}">
                <a16:creationId xmlns:a16="http://schemas.microsoft.com/office/drawing/2014/main" id="{D0AD0999-502D-8760-19CB-53193BF87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404" y="219074"/>
            <a:ext cx="3724933" cy="115844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2" name="Textplatzhalter 25">
            <a:extLst>
              <a:ext uri="{FF2B5EF4-FFF2-40B4-BE49-F238E27FC236}">
                <a16:creationId xmlns:a16="http://schemas.microsoft.com/office/drawing/2014/main" id="{CDA9494A-EA43-A593-5150-204DE140A99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69404" y="1628775"/>
            <a:ext cx="3724933" cy="1501775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endParaRPr lang="de-DE" dirty="0"/>
          </a:p>
        </p:txBody>
      </p:sp>
      <p:sp>
        <p:nvSpPr>
          <p:cNvPr id="13" name="Rectangle">
            <a:extLst>
              <a:ext uri="{FF2B5EF4-FFF2-40B4-BE49-F238E27FC236}">
                <a16:creationId xmlns:a16="http://schemas.microsoft.com/office/drawing/2014/main" id="{473046B3-CEB4-709C-59A9-F8AA1BBAF02B}"/>
              </a:ext>
            </a:extLst>
          </p:cNvPr>
          <p:cNvSpPr/>
          <p:nvPr userDrawn="1"/>
        </p:nvSpPr>
        <p:spPr>
          <a:xfrm>
            <a:off x="7967948" y="1841500"/>
            <a:ext cx="317500" cy="3175000"/>
          </a:xfrm>
          <a:prstGeom prst="rect">
            <a:avLst/>
          </a:prstGeom>
          <a:gradFill>
            <a:gsLst>
              <a:gs pos="51000">
                <a:schemeClr val="accent5"/>
              </a:gs>
              <a:gs pos="0">
                <a:schemeClr val="accent1"/>
              </a:gs>
              <a:gs pos="32000">
                <a:schemeClr val="accent2"/>
              </a:gs>
              <a:gs pos="70012">
                <a:schemeClr val="accent3"/>
              </a:gs>
              <a:gs pos="100000">
                <a:schemeClr val="accent4"/>
              </a:gs>
            </a:gsLst>
            <a:lin ang="5400000" scaled="1"/>
          </a:gradFill>
          <a:ln w="12700">
            <a:miter lim="4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lIns="19050" tIns="19050" rIns="19050" bIns="19050" anchor="ctr"/>
          <a:lstStyle/>
          <a:p>
            <a:pPr algn="ctr">
              <a:lnSpc>
                <a:spcPct val="100000"/>
              </a:lnSpc>
              <a:defRPr sz="3200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</p:spTree>
    <p:extLst>
      <p:ext uri="{BB962C8B-B14F-4D97-AF65-F5344CB8AC3E}">
        <p14:creationId xmlns:p14="http://schemas.microsoft.com/office/powerpoint/2010/main" val="27038487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A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10">
            <a:extLst>
              <a:ext uri="{FF2B5EF4-FFF2-40B4-BE49-F238E27FC236}">
                <a16:creationId xmlns:a16="http://schemas.microsoft.com/office/drawing/2014/main" id="{7C1ED18C-5A52-CC39-FA65-9D100865A32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-1"/>
            <a:ext cx="6096000" cy="6771424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Bild einfügen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137C6BA2-DF48-A788-EFCC-283B05820E7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783058" y="-321982"/>
            <a:ext cx="6795246" cy="2265082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9CFEF7B7-5852-624F-258C-941BEF88C0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95860" y="1376363"/>
            <a:ext cx="5029378" cy="3540816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endParaRPr lang="de-DE" dirty="0"/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281E52CE-2392-9C70-44EC-4640E6A36C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95859" y="5213684"/>
            <a:ext cx="5029379" cy="915653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424392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9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AF9A21-81CF-BB1B-3CA2-473ED37E7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3B2F1-1FC2-CF4C-99D3-E76CBC77F9B8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Bildplatzhalter 10">
            <a:extLst>
              <a:ext uri="{FF2B5EF4-FFF2-40B4-BE49-F238E27FC236}">
                <a16:creationId xmlns:a16="http://schemas.microsoft.com/office/drawing/2014/main" id="{7C1ED18C-5A52-CC39-FA65-9D100865A32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-1"/>
            <a:ext cx="6096000" cy="6771424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Bild einfügen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71457C0-31A6-B8CF-A313-E3A4BEFD218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65751" y="-321982"/>
            <a:ext cx="6795246" cy="2265082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C9417C12-CA67-0378-E940-36F65564AD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3797" y="1376363"/>
            <a:ext cx="5024866" cy="3600450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endParaRPr lang="de-DE" dirty="0"/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2C8FB13E-9257-8E85-84EB-81B66E4D27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3796" y="5213684"/>
            <a:ext cx="5024867" cy="915653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7009394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33E7045-DE86-E157-6F89-F3CC6E71C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htw saar | Gebrauchsanweisung PowerPoint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B216449-49F6-3317-6741-BED6BA424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3B2F1-1FC2-CF4C-99D3-E76CBC77F9B8}" type="slidenum">
              <a:rPr lang="de-DE" smtClean="0"/>
              <a:t>‹Nr.›</a:t>
            </a:fld>
            <a:endParaRPr lang="de-DE"/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E86F8C41-844B-B65A-7C83-176075319C6B}"/>
              </a:ext>
            </a:extLst>
          </p:cNvPr>
          <p:cNvSpPr txBox="1"/>
          <p:nvPr userDrawn="1"/>
        </p:nvSpPr>
        <p:spPr>
          <a:xfrm>
            <a:off x="2419350" y="11811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27" name="Titel 26">
            <a:extLst>
              <a:ext uri="{FF2B5EF4-FFF2-40B4-BE49-F238E27FC236}">
                <a16:creationId xmlns:a16="http://schemas.microsoft.com/office/drawing/2014/main" id="{F4E82EE6-98C0-F380-C90A-8E03B18EB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endParaRPr lang="de-DE" dirty="0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46E382BF-E7D4-A33C-08A4-C2BBB3BD37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72884" y="1665288"/>
            <a:ext cx="10652354" cy="4103687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3" name="Datumsplatzhalter 7">
            <a:extLst>
              <a:ext uri="{FF2B5EF4-FFF2-40B4-BE49-F238E27FC236}">
                <a16:creationId xmlns:a16="http://schemas.microsoft.com/office/drawing/2014/main" id="{89A410E0-EE9A-AC6F-DB82-FCF1B8858A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77387" y="6378149"/>
            <a:ext cx="10518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algn="r"/>
            <a:fld id="{3C0B97D7-9A0E-D946-B7AD-7C219C1F699E}" type="datetime1">
              <a:rPr lang="de-DE" smtClean="0"/>
              <a:t>22.09.2025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392533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 A Bild +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AF9A21-81CF-BB1B-3CA2-473ED37E7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3B2F1-1FC2-CF4C-99D3-E76CBC77F9B8}" type="slidenum">
              <a:rPr lang="de-DE" smtClean="0"/>
              <a:t>‹Nr.›</a:t>
            </a:fld>
            <a:endParaRPr lang="de-DE"/>
          </a:p>
        </p:txBody>
      </p:sp>
      <p:sp>
        <p:nvSpPr>
          <p:cNvPr id="13" name="Bildplatzhalter 10">
            <a:extLst>
              <a:ext uri="{FF2B5EF4-FFF2-40B4-BE49-F238E27FC236}">
                <a16:creationId xmlns:a16="http://schemas.microsoft.com/office/drawing/2014/main" id="{030BD737-AC43-A01E-3251-5E0BAAEB3E6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6096000" cy="6356350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24" name="Fußzeilenplatzhalter 23">
            <a:extLst>
              <a:ext uri="{FF2B5EF4-FFF2-40B4-BE49-F238E27FC236}">
                <a16:creationId xmlns:a16="http://schemas.microsoft.com/office/drawing/2014/main" id="{8BA8B0A4-931E-C536-27F6-C7A69C9BECB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/>
              <a:t>htw saar | Gebrauchsanweisung PowerPoint</a:t>
            </a:r>
            <a:endParaRPr lang="de-DE" dirty="0"/>
          </a:p>
        </p:txBody>
      </p:sp>
      <p:sp>
        <p:nvSpPr>
          <p:cNvPr id="15" name="Titel 14">
            <a:extLst>
              <a:ext uri="{FF2B5EF4-FFF2-40B4-BE49-F238E27FC236}">
                <a16:creationId xmlns:a16="http://schemas.microsoft.com/office/drawing/2014/main" id="{8053ADD2-C6A7-F114-DC13-011D1B473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3337" y="219074"/>
            <a:ext cx="5041901" cy="1158443"/>
          </a:xfrm>
        </p:spPr>
        <p:txBody>
          <a:bodyPr/>
          <a:lstStyle>
            <a:lvl1pPr>
              <a:defRPr b="1"/>
            </a:lvl1pPr>
          </a:lstStyle>
          <a:p>
            <a:endParaRPr lang="de-DE" dirty="0"/>
          </a:p>
        </p:txBody>
      </p:sp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852D2BC2-793C-F35C-10BF-AF853BA8418A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383337" y="1665288"/>
            <a:ext cx="5044621" cy="4088676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3" name="Datumsplatzhalter 7">
            <a:extLst>
              <a:ext uri="{FF2B5EF4-FFF2-40B4-BE49-F238E27FC236}">
                <a16:creationId xmlns:a16="http://schemas.microsoft.com/office/drawing/2014/main" id="{3CEF7EBA-96E2-7879-A36D-CA276A2C76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77387" y="6378149"/>
            <a:ext cx="10518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algn="r"/>
            <a:fld id="{5152D1C2-1F9C-D84E-8D47-FDC2341B179B}" type="datetime1">
              <a:rPr lang="de-DE" smtClean="0"/>
              <a:t>22.09.2025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89738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 B Inhalt +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AF9A21-81CF-BB1B-3CA2-473ED37E7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3B2F1-1FC2-CF4C-99D3-E76CBC77F9B8}" type="slidenum">
              <a:rPr lang="de-DE" smtClean="0"/>
              <a:t>‹Nr.›</a:t>
            </a:fld>
            <a:endParaRPr lang="de-DE"/>
          </a:p>
        </p:txBody>
      </p:sp>
      <p:sp>
        <p:nvSpPr>
          <p:cNvPr id="13" name="Bildplatzhalter 10">
            <a:extLst>
              <a:ext uri="{FF2B5EF4-FFF2-40B4-BE49-F238E27FC236}">
                <a16:creationId xmlns:a16="http://schemas.microsoft.com/office/drawing/2014/main" id="{030BD737-AC43-A01E-3251-5E0BAAEB3E6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356350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24" name="Fußzeilenplatzhalter 23">
            <a:extLst>
              <a:ext uri="{FF2B5EF4-FFF2-40B4-BE49-F238E27FC236}">
                <a16:creationId xmlns:a16="http://schemas.microsoft.com/office/drawing/2014/main" id="{8BA8B0A4-931E-C536-27F6-C7A69C9BECB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/>
              <a:t>htw saar | Gebrauchsanweisung PowerPoint</a:t>
            </a:r>
            <a:endParaRPr lang="de-DE" dirty="0"/>
          </a:p>
        </p:txBody>
      </p:sp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2E5A68AE-0DFC-2FC9-8129-A33F3260C5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72884" y="1665288"/>
            <a:ext cx="5035779" cy="4103686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FAA3FE72-BBE4-D910-515B-D750755A5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292" y="219074"/>
            <a:ext cx="5042372" cy="1158443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4" name="Datumsplatzhalter 7">
            <a:extLst>
              <a:ext uri="{FF2B5EF4-FFF2-40B4-BE49-F238E27FC236}">
                <a16:creationId xmlns:a16="http://schemas.microsoft.com/office/drawing/2014/main" id="{1E294B81-D6DF-2FE0-59C6-C2ED96B0D3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77387" y="6378149"/>
            <a:ext cx="10518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algn="r"/>
            <a:fld id="{AF064F78-7110-7D4E-AF96-B99EF4F0CDF9}" type="datetime1">
              <a:rPr lang="de-DE" smtClean="0"/>
              <a:t>22.09.2025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852817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13904C-931F-FEA0-DCB8-A4FBA3A66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FCC7045-FA63-1953-03BF-331579A53B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72884" y="1665288"/>
            <a:ext cx="5035779" cy="4103687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B199270-D807-39C9-7E17-458A99CBF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htw saar | Gebrauchsanweisung PowerPoint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4010648-0514-3766-85F7-46913D548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3B2F1-1FC2-CF4C-99D3-E76CBC77F9B8}" type="slidenum">
              <a:rPr lang="de-DE" smtClean="0"/>
              <a:t>‹Nr.›</a:t>
            </a:fld>
            <a:endParaRPr lang="de-DE"/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A304C9F8-0972-4FA0-A06C-F799355E13D3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83337" y="1665288"/>
            <a:ext cx="5044621" cy="4088676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7">
            <a:extLst>
              <a:ext uri="{FF2B5EF4-FFF2-40B4-BE49-F238E27FC236}">
                <a16:creationId xmlns:a16="http://schemas.microsoft.com/office/drawing/2014/main" id="{AF73052E-FCDF-65B1-E84F-8E6CD37287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77387" y="6378149"/>
            <a:ext cx="10518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algn="r"/>
            <a:fld id="{039A7068-1E7F-0746-86CD-B0BBFFE596A4}" type="datetime1">
              <a:rPr lang="de-DE" smtClean="0"/>
              <a:t>22.09.2025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78443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AF9A21-81CF-BB1B-3CA2-473ED37E7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3B2F1-1FC2-CF4C-99D3-E76CBC77F9B8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Bildplatzhalter 10">
            <a:extLst>
              <a:ext uri="{FF2B5EF4-FFF2-40B4-BE49-F238E27FC236}">
                <a16:creationId xmlns:a16="http://schemas.microsoft.com/office/drawing/2014/main" id="{7C1ED18C-5A52-CC39-FA65-9D100865A32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-1"/>
            <a:ext cx="6096000" cy="6771424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CB14D001-9943-41F7-9DD4-65F3BFA45E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3797" y="1376363"/>
            <a:ext cx="5024866" cy="3600450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endParaRPr lang="de-DE" dirty="0"/>
          </a:p>
        </p:txBody>
      </p:sp>
      <p:sp>
        <p:nvSpPr>
          <p:cNvPr id="16" name="Untertitel 2">
            <a:extLst>
              <a:ext uri="{FF2B5EF4-FFF2-40B4-BE49-F238E27FC236}">
                <a16:creationId xmlns:a16="http://schemas.microsoft.com/office/drawing/2014/main" id="{20A2073C-D6C4-338F-4488-14D01C4DA1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3796" y="5213684"/>
            <a:ext cx="5024867" cy="915653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71457C0-31A6-B8CF-A313-E3A4BEFD218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5751" y="-321982"/>
            <a:ext cx="6795246" cy="2265082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280FC148-419A-4053-8CD8-B56B75798DA0}"/>
              </a:ext>
            </a:extLst>
          </p:cNvPr>
          <p:cNvSpPr txBox="1"/>
          <p:nvPr userDrawn="1"/>
        </p:nvSpPr>
        <p:spPr>
          <a:xfrm>
            <a:off x="783796" y="502782"/>
            <a:ext cx="18870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>
                <a:latin typeface="Akkurat" panose="02000503030000020004" pitchFamily="2" charset="0"/>
              </a:rPr>
              <a:t>International Office</a:t>
            </a:r>
          </a:p>
        </p:txBody>
      </p:sp>
    </p:spTree>
    <p:extLst>
      <p:ext uri="{BB962C8B-B14F-4D97-AF65-F5344CB8AC3E}">
        <p14:creationId xmlns:p14="http://schemas.microsoft.com/office/powerpoint/2010/main" val="548590546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DCDF26E-1EA1-80DF-31FA-1E3FA6373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6762" y="1681163"/>
            <a:ext cx="504190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4C887BD1-C6D4-3703-8B24-8301B861D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htw saar | Gebrauchsanweisung PowerPoint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51B6E600-6EA9-7052-B4EE-A88D2D674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3B2F1-1FC2-CF4C-99D3-E76CBC77F9B8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D8D75173-5E06-7048-F422-066951226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291" y="219074"/>
            <a:ext cx="10658947" cy="1158443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A5B310F8-AF12-1877-D303-8996AFE0AD8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772884" y="2585201"/>
            <a:ext cx="5035779" cy="318377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43B8E650-CBC1-4EEB-3D00-C0150BBEB36A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383337" y="2581835"/>
            <a:ext cx="5044621" cy="317212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E6C350FB-6522-1D43-100B-150520E55B91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383338" y="1681163"/>
            <a:ext cx="504237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Datumsplatzhalter 7">
            <a:extLst>
              <a:ext uri="{FF2B5EF4-FFF2-40B4-BE49-F238E27FC236}">
                <a16:creationId xmlns:a16="http://schemas.microsoft.com/office/drawing/2014/main" id="{47C9742A-9700-18F0-5BBE-955AF43EDE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77387" y="6378149"/>
            <a:ext cx="10518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algn="r"/>
            <a:fld id="{2F41EA7F-7F26-8D4E-B9B0-2DF8F243B151}" type="datetime1">
              <a:rPr lang="de-DE" smtClean="0"/>
              <a:t>22.09.2025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087413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0410786-D793-CFA9-0A2A-FAA149F83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htw saar | Gebrauchsanweisung PowerPoint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24913E8-5031-59D0-001C-814805BF7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3B2F1-1FC2-CF4C-99D3-E76CBC77F9B8}" type="slidenum">
              <a:rPr lang="de-DE" smtClean="0"/>
              <a:t>‹Nr.›</a:t>
            </a:fld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525B838-86A6-64DF-0F28-0A270F5B4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1709738"/>
            <a:ext cx="10658475" cy="2852737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endParaRPr lang="de-DE" dirty="0"/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DFF25416-7F3D-4A27-2822-BA8BD04A68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6763" y="4849814"/>
            <a:ext cx="10658475" cy="91916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endParaRPr lang="de-DE" dirty="0"/>
          </a:p>
        </p:txBody>
      </p:sp>
      <p:sp>
        <p:nvSpPr>
          <p:cNvPr id="5" name="Datumsplatzhalter 7">
            <a:extLst>
              <a:ext uri="{FF2B5EF4-FFF2-40B4-BE49-F238E27FC236}">
                <a16:creationId xmlns:a16="http://schemas.microsoft.com/office/drawing/2014/main" id="{8AD93672-C876-3BB5-DBB8-C9B69342F4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77387" y="6378149"/>
            <a:ext cx="10518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algn="r"/>
            <a:fld id="{B3D45531-B656-FA4A-AB66-1F5C92348507}" type="datetime1">
              <a:rPr lang="de-DE" smtClean="0"/>
              <a:t>22.09.2025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741325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405487-4F19-F171-8CB0-A26A3F0C3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0EDE612-BA98-6566-589F-FCA398498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htw saar | Gebrauchsanweisung PowerPoint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A8C87A3-5597-E35A-C55A-081D3F3F3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3B2F1-1FC2-CF4C-99D3-E76CBC77F9B8}" type="slidenum">
              <a:rPr lang="de-DE" smtClean="0"/>
              <a:t>‹Nr.›</a:t>
            </a:fld>
            <a:endParaRPr lang="de-DE"/>
          </a:p>
        </p:txBody>
      </p:sp>
      <p:sp>
        <p:nvSpPr>
          <p:cNvPr id="3" name="Datumsplatzhalter 7">
            <a:extLst>
              <a:ext uri="{FF2B5EF4-FFF2-40B4-BE49-F238E27FC236}">
                <a16:creationId xmlns:a16="http://schemas.microsoft.com/office/drawing/2014/main" id="{7E53FBEC-6ECC-A673-23B1-975C6EEC2D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77387" y="6378149"/>
            <a:ext cx="10518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algn="r"/>
            <a:fld id="{DCAD73D9-381F-294F-A79A-C7A10FB7D7B1}" type="datetime1">
              <a:rPr lang="de-DE" smtClean="0"/>
              <a:t>22.09.2025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849485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23835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liederu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AD264AD4-ADD8-7170-2217-574CB0EC7B41}"/>
              </a:ext>
            </a:extLst>
          </p:cNvPr>
          <p:cNvSpPr/>
          <p:nvPr userDrawn="1"/>
        </p:nvSpPr>
        <p:spPr>
          <a:xfrm>
            <a:off x="5808663" y="0"/>
            <a:ext cx="638333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Bildplatzhalter 8">
            <a:extLst>
              <a:ext uri="{FF2B5EF4-FFF2-40B4-BE49-F238E27FC236}">
                <a16:creationId xmlns:a16="http://schemas.microsoft.com/office/drawing/2014/main" id="{F7B0DBA3-3968-CD75-BB7C-06683F0B722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019802" y="0"/>
            <a:ext cx="3055429" cy="6858000"/>
          </a:xfrm>
          <a:custGeom>
            <a:avLst/>
            <a:gdLst>
              <a:gd name="connsiteX0" fmla="*/ 0 w 3055429"/>
              <a:gd name="connsiteY0" fmla="*/ 0 h 6858000"/>
              <a:gd name="connsiteX1" fmla="*/ 3055429 w 3055429"/>
              <a:gd name="connsiteY1" fmla="*/ 0 h 6858000"/>
              <a:gd name="connsiteX2" fmla="*/ 3055429 w 3055429"/>
              <a:gd name="connsiteY2" fmla="*/ 1841500 h 6858000"/>
              <a:gd name="connsiteX3" fmla="*/ 2917448 w 3055429"/>
              <a:gd name="connsiteY3" fmla="*/ 1841500 h 6858000"/>
              <a:gd name="connsiteX4" fmla="*/ 2917448 w 3055429"/>
              <a:gd name="connsiteY4" fmla="*/ 5016500 h 6858000"/>
              <a:gd name="connsiteX5" fmla="*/ 3055429 w 3055429"/>
              <a:gd name="connsiteY5" fmla="*/ 5016500 h 6858000"/>
              <a:gd name="connsiteX6" fmla="*/ 3055429 w 3055429"/>
              <a:gd name="connsiteY6" fmla="*/ 6858000 h 6858000"/>
              <a:gd name="connsiteX7" fmla="*/ 0 w 3055429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55429" h="6858000">
                <a:moveTo>
                  <a:pt x="0" y="0"/>
                </a:moveTo>
                <a:lnTo>
                  <a:pt x="3055429" y="0"/>
                </a:lnTo>
                <a:lnTo>
                  <a:pt x="3055429" y="1841500"/>
                </a:lnTo>
                <a:lnTo>
                  <a:pt x="2917448" y="1841500"/>
                </a:lnTo>
                <a:lnTo>
                  <a:pt x="2917448" y="5016500"/>
                </a:lnTo>
                <a:lnTo>
                  <a:pt x="3055429" y="5016500"/>
                </a:lnTo>
                <a:lnTo>
                  <a:pt x="305542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6" name="Titel 24">
            <a:extLst>
              <a:ext uri="{FF2B5EF4-FFF2-40B4-BE49-F238E27FC236}">
                <a16:creationId xmlns:a16="http://schemas.microsoft.com/office/drawing/2014/main" id="{1DA605CB-B8BE-4E3F-968E-3B76BC755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654" y="1088826"/>
            <a:ext cx="2451146" cy="2340172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7" name="Textplatzhalter 26">
            <a:extLst>
              <a:ext uri="{FF2B5EF4-FFF2-40B4-BE49-F238E27FC236}">
                <a16:creationId xmlns:a16="http://schemas.microsoft.com/office/drawing/2014/main" id="{3AB58712-AE1B-459C-9D3C-82CD33D99F5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98654" y="3538764"/>
            <a:ext cx="2451146" cy="218122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de-DE" dirty="0"/>
          </a:p>
        </p:txBody>
      </p:sp>
      <p:sp>
        <p:nvSpPr>
          <p:cNvPr id="22" name="Rectangle">
            <a:extLst>
              <a:ext uri="{FF2B5EF4-FFF2-40B4-BE49-F238E27FC236}">
                <a16:creationId xmlns:a16="http://schemas.microsoft.com/office/drawing/2014/main" id="{BAE0ECEC-8EAF-FAEC-8F31-8D49A6312EBF}"/>
              </a:ext>
            </a:extLst>
          </p:cNvPr>
          <p:cNvSpPr/>
          <p:nvPr userDrawn="1"/>
        </p:nvSpPr>
        <p:spPr>
          <a:xfrm>
            <a:off x="5937250" y="1841500"/>
            <a:ext cx="317500" cy="3175000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lIns="19050" tIns="19050" rIns="19050" bIns="19050" anchor="ctr"/>
          <a:lstStyle/>
          <a:p>
            <a:pPr algn="ctr">
              <a:lnSpc>
                <a:spcPct val="100000"/>
              </a:lnSpc>
              <a:defRPr sz="3200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23" name="Textplatzhalter 26">
            <a:extLst>
              <a:ext uri="{FF2B5EF4-FFF2-40B4-BE49-F238E27FC236}">
                <a16:creationId xmlns:a16="http://schemas.microsoft.com/office/drawing/2014/main" id="{3C8C4BBB-F359-29E1-C262-3EBDA237398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895928" y="1116973"/>
            <a:ext cx="4529310" cy="1038525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endParaRPr lang="de-DE" dirty="0"/>
          </a:p>
        </p:txBody>
      </p:sp>
      <p:sp>
        <p:nvSpPr>
          <p:cNvPr id="24" name="Textplatzhalter 26">
            <a:extLst>
              <a:ext uri="{FF2B5EF4-FFF2-40B4-BE49-F238E27FC236}">
                <a16:creationId xmlns:a16="http://schemas.microsoft.com/office/drawing/2014/main" id="{A633D9EC-8E50-FC9A-F1EB-0BD1DC6DE75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885935" y="364028"/>
            <a:ext cx="4529310" cy="626855"/>
          </a:xfrm>
        </p:spPr>
        <p:txBody>
          <a:bodyPr anchor="b"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de-DE" dirty="0"/>
              <a:t>Nummer</a:t>
            </a:r>
          </a:p>
        </p:txBody>
      </p:sp>
      <p:sp>
        <p:nvSpPr>
          <p:cNvPr id="25" name="Textplatzhalter 26">
            <a:extLst>
              <a:ext uri="{FF2B5EF4-FFF2-40B4-BE49-F238E27FC236}">
                <a16:creationId xmlns:a16="http://schemas.microsoft.com/office/drawing/2014/main" id="{99EB2F30-3117-029F-7A3F-3EAC79A9B078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895928" y="3258849"/>
            <a:ext cx="4529310" cy="1038525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endParaRPr lang="de-DE" dirty="0"/>
          </a:p>
        </p:txBody>
      </p:sp>
      <p:sp>
        <p:nvSpPr>
          <p:cNvPr id="26" name="Textplatzhalter 26">
            <a:extLst>
              <a:ext uri="{FF2B5EF4-FFF2-40B4-BE49-F238E27FC236}">
                <a16:creationId xmlns:a16="http://schemas.microsoft.com/office/drawing/2014/main" id="{0C2AAB42-415D-8B9D-864B-CE8D78DCF49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885935" y="2505904"/>
            <a:ext cx="4529310" cy="626855"/>
          </a:xfrm>
        </p:spPr>
        <p:txBody>
          <a:bodyPr anchor="b"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de-DE" dirty="0"/>
              <a:t>Nummer</a:t>
            </a:r>
          </a:p>
        </p:txBody>
      </p:sp>
      <p:sp>
        <p:nvSpPr>
          <p:cNvPr id="27" name="Textplatzhalter 26">
            <a:extLst>
              <a:ext uri="{FF2B5EF4-FFF2-40B4-BE49-F238E27FC236}">
                <a16:creationId xmlns:a16="http://schemas.microsoft.com/office/drawing/2014/main" id="{B321C8D5-72A2-7EA0-833E-2B6921DAEA85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895928" y="5489837"/>
            <a:ext cx="4529310" cy="1038525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endParaRPr lang="de-DE" dirty="0"/>
          </a:p>
        </p:txBody>
      </p:sp>
      <p:sp>
        <p:nvSpPr>
          <p:cNvPr id="28" name="Textplatzhalter 26">
            <a:extLst>
              <a:ext uri="{FF2B5EF4-FFF2-40B4-BE49-F238E27FC236}">
                <a16:creationId xmlns:a16="http://schemas.microsoft.com/office/drawing/2014/main" id="{1742C052-0139-7CB7-F7BF-2AF8AFDDAC9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885935" y="4736892"/>
            <a:ext cx="4529310" cy="626855"/>
          </a:xfrm>
        </p:spPr>
        <p:txBody>
          <a:bodyPr anchor="b"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de-DE" dirty="0"/>
              <a:t>Nummer</a:t>
            </a:r>
          </a:p>
        </p:txBody>
      </p:sp>
    </p:spTree>
    <p:extLst>
      <p:ext uri="{BB962C8B-B14F-4D97-AF65-F5344CB8AC3E}">
        <p14:creationId xmlns:p14="http://schemas.microsoft.com/office/powerpoint/2010/main" val="42517323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kzentfolie_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ildplatzhalter 13">
            <a:extLst>
              <a:ext uri="{FF2B5EF4-FFF2-40B4-BE49-F238E27FC236}">
                <a16:creationId xmlns:a16="http://schemas.microsoft.com/office/drawing/2014/main" id="{E34BE5F0-B226-5EA8-A2AD-E563AE78815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3429002"/>
          </a:xfrm>
          <a:custGeom>
            <a:avLst/>
            <a:gdLst>
              <a:gd name="connsiteX0" fmla="*/ 0 w 6096000"/>
              <a:gd name="connsiteY0" fmla="*/ 0 h 3429002"/>
              <a:gd name="connsiteX1" fmla="*/ 6096000 w 6096000"/>
              <a:gd name="connsiteY1" fmla="*/ 0 h 3429002"/>
              <a:gd name="connsiteX2" fmla="*/ 6096000 w 6096000"/>
              <a:gd name="connsiteY2" fmla="*/ 3429002 h 3429002"/>
              <a:gd name="connsiteX3" fmla="*/ 1587500 w 6096000"/>
              <a:gd name="connsiteY3" fmla="*/ 3429002 h 3429002"/>
              <a:gd name="connsiteX4" fmla="*/ 1587500 w 6096000"/>
              <a:gd name="connsiteY4" fmla="*/ 3270250 h 3429002"/>
              <a:gd name="connsiteX5" fmla="*/ 0 w 6096000"/>
              <a:gd name="connsiteY5" fmla="*/ 3270250 h 3429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3429002">
                <a:moveTo>
                  <a:pt x="0" y="0"/>
                </a:moveTo>
                <a:lnTo>
                  <a:pt x="6096000" y="0"/>
                </a:lnTo>
                <a:lnTo>
                  <a:pt x="6096000" y="3429002"/>
                </a:lnTo>
                <a:lnTo>
                  <a:pt x="1587500" y="3429002"/>
                </a:lnTo>
                <a:lnTo>
                  <a:pt x="1587500" y="3270250"/>
                </a:lnTo>
                <a:lnTo>
                  <a:pt x="0" y="327025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E3C1472C-206F-C6BD-79A1-50B8EA2EBFE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3428998"/>
            <a:ext cx="6096000" cy="3429002"/>
          </a:xfrm>
          <a:custGeom>
            <a:avLst/>
            <a:gdLst>
              <a:gd name="connsiteX0" fmla="*/ 0 w 6096000"/>
              <a:gd name="connsiteY0" fmla="*/ 0 h 3429002"/>
              <a:gd name="connsiteX1" fmla="*/ 4508500 w 6096000"/>
              <a:gd name="connsiteY1" fmla="*/ 0 h 3429002"/>
              <a:gd name="connsiteX2" fmla="*/ 4508500 w 6096000"/>
              <a:gd name="connsiteY2" fmla="*/ 158752 h 3429002"/>
              <a:gd name="connsiteX3" fmla="*/ 6096000 w 6096000"/>
              <a:gd name="connsiteY3" fmla="*/ 158752 h 3429002"/>
              <a:gd name="connsiteX4" fmla="*/ 6096000 w 6096000"/>
              <a:gd name="connsiteY4" fmla="*/ 3429002 h 3429002"/>
              <a:gd name="connsiteX5" fmla="*/ 0 w 6096000"/>
              <a:gd name="connsiteY5" fmla="*/ 3429002 h 3429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3429002">
                <a:moveTo>
                  <a:pt x="0" y="0"/>
                </a:moveTo>
                <a:lnTo>
                  <a:pt x="4508500" y="0"/>
                </a:lnTo>
                <a:lnTo>
                  <a:pt x="4508500" y="158752"/>
                </a:lnTo>
                <a:lnTo>
                  <a:pt x="6096000" y="158752"/>
                </a:lnTo>
                <a:lnTo>
                  <a:pt x="6096000" y="3429002"/>
                </a:lnTo>
                <a:lnTo>
                  <a:pt x="0" y="3429002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8" name="Titel 6">
            <a:extLst>
              <a:ext uri="{FF2B5EF4-FFF2-40B4-BE49-F238E27FC236}">
                <a16:creationId xmlns:a16="http://schemas.microsoft.com/office/drawing/2014/main" id="{5287B9AC-9507-29AA-998F-376B8E36C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814" y="455034"/>
            <a:ext cx="5042372" cy="1158443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A3DDCEA3-07E6-A719-A8A2-C421EA6781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6815" y="1820911"/>
            <a:ext cx="5042371" cy="129958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de-DE" dirty="0"/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847EEF46-3691-3478-05D5-77C4E7349C6B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6622815" y="3737503"/>
            <a:ext cx="5042371" cy="2811993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de-DE" dirty="0"/>
          </a:p>
        </p:txBody>
      </p:sp>
      <p:sp>
        <p:nvSpPr>
          <p:cNvPr id="15" name="Rectangle">
            <a:extLst>
              <a:ext uri="{FF2B5EF4-FFF2-40B4-BE49-F238E27FC236}">
                <a16:creationId xmlns:a16="http://schemas.microsoft.com/office/drawing/2014/main" id="{50821B23-5913-E172-5CBA-D5FD1D9E0FF6}"/>
              </a:ext>
            </a:extLst>
          </p:cNvPr>
          <p:cNvSpPr/>
          <p:nvPr userDrawn="1"/>
        </p:nvSpPr>
        <p:spPr>
          <a:xfrm rot="16200000">
            <a:off x="5937250" y="1841500"/>
            <a:ext cx="317500" cy="3175000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lIns="19050" tIns="19050" rIns="19050" bIns="19050" anchor="ctr"/>
          <a:lstStyle/>
          <a:p>
            <a:pPr algn="ctr">
              <a:lnSpc>
                <a:spcPct val="100000"/>
              </a:lnSpc>
              <a:defRPr sz="3200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</p:spTree>
    <p:extLst>
      <p:ext uri="{BB962C8B-B14F-4D97-AF65-F5344CB8AC3E}">
        <p14:creationId xmlns:p14="http://schemas.microsoft.com/office/powerpoint/2010/main" val="12515150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kzentfolie_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9">
            <a:extLst>
              <a:ext uri="{FF2B5EF4-FFF2-40B4-BE49-F238E27FC236}">
                <a16:creationId xmlns:a16="http://schemas.microsoft.com/office/drawing/2014/main" id="{DB8D3550-F968-0274-E726-3CB1BC06D73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127479" y="0"/>
            <a:ext cx="4064521" cy="3429000"/>
          </a:xfrm>
          <a:custGeom>
            <a:avLst/>
            <a:gdLst>
              <a:gd name="connsiteX0" fmla="*/ 0 w 4064521"/>
              <a:gd name="connsiteY0" fmla="*/ 0 h 3429000"/>
              <a:gd name="connsiteX1" fmla="*/ 4064521 w 4064521"/>
              <a:gd name="connsiteY1" fmla="*/ 0 h 3429000"/>
              <a:gd name="connsiteX2" fmla="*/ 4064521 w 4064521"/>
              <a:gd name="connsiteY2" fmla="*/ 3429000 h 3429000"/>
              <a:gd name="connsiteX3" fmla="*/ 157969 w 4064521"/>
              <a:gd name="connsiteY3" fmla="*/ 3429000 h 3429000"/>
              <a:gd name="connsiteX4" fmla="*/ 157969 w 4064521"/>
              <a:gd name="connsiteY4" fmla="*/ 1841500 h 3429000"/>
              <a:gd name="connsiteX5" fmla="*/ 0 w 4064521"/>
              <a:gd name="connsiteY5" fmla="*/ 18415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64521" h="3429000">
                <a:moveTo>
                  <a:pt x="0" y="0"/>
                </a:moveTo>
                <a:lnTo>
                  <a:pt x="4064521" y="0"/>
                </a:lnTo>
                <a:lnTo>
                  <a:pt x="4064521" y="3429000"/>
                </a:lnTo>
                <a:lnTo>
                  <a:pt x="157969" y="3429000"/>
                </a:lnTo>
                <a:lnTo>
                  <a:pt x="157969" y="1841500"/>
                </a:lnTo>
                <a:lnTo>
                  <a:pt x="0" y="18415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7" name="Bildplatzhalter 11">
            <a:extLst>
              <a:ext uri="{FF2B5EF4-FFF2-40B4-BE49-F238E27FC236}">
                <a16:creationId xmlns:a16="http://schemas.microsoft.com/office/drawing/2014/main" id="{6338B6C0-D811-DEB2-D2E6-77A17BB4138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127479" y="3429000"/>
            <a:ext cx="4064521" cy="3429000"/>
          </a:xfrm>
          <a:custGeom>
            <a:avLst/>
            <a:gdLst>
              <a:gd name="connsiteX0" fmla="*/ 157969 w 4064521"/>
              <a:gd name="connsiteY0" fmla="*/ 0 h 3429000"/>
              <a:gd name="connsiteX1" fmla="*/ 4064521 w 4064521"/>
              <a:gd name="connsiteY1" fmla="*/ 0 h 3429000"/>
              <a:gd name="connsiteX2" fmla="*/ 4064521 w 4064521"/>
              <a:gd name="connsiteY2" fmla="*/ 3429000 h 3429000"/>
              <a:gd name="connsiteX3" fmla="*/ 0 w 4064521"/>
              <a:gd name="connsiteY3" fmla="*/ 3429000 h 3429000"/>
              <a:gd name="connsiteX4" fmla="*/ 0 w 4064521"/>
              <a:gd name="connsiteY4" fmla="*/ 1587500 h 3429000"/>
              <a:gd name="connsiteX5" fmla="*/ 157969 w 4064521"/>
              <a:gd name="connsiteY5" fmla="*/ 15875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64521" h="3429000">
                <a:moveTo>
                  <a:pt x="157969" y="0"/>
                </a:moveTo>
                <a:lnTo>
                  <a:pt x="4064521" y="0"/>
                </a:lnTo>
                <a:lnTo>
                  <a:pt x="4064521" y="3429000"/>
                </a:lnTo>
                <a:lnTo>
                  <a:pt x="0" y="3429000"/>
                </a:lnTo>
                <a:lnTo>
                  <a:pt x="0" y="1587500"/>
                </a:lnTo>
                <a:lnTo>
                  <a:pt x="157969" y="15875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8" name="Bildplatzhalter 13">
            <a:extLst>
              <a:ext uri="{FF2B5EF4-FFF2-40B4-BE49-F238E27FC236}">
                <a16:creationId xmlns:a16="http://schemas.microsoft.com/office/drawing/2014/main" id="{F9CF42F4-E6AA-AC20-383C-E38DC8989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063740" y="3429000"/>
            <a:ext cx="4064521" cy="3429000"/>
          </a:xfrm>
          <a:custGeom>
            <a:avLst/>
            <a:gdLst>
              <a:gd name="connsiteX0" fmla="*/ 0 w 4064521"/>
              <a:gd name="connsiteY0" fmla="*/ 0 h 3429000"/>
              <a:gd name="connsiteX1" fmla="*/ 3904208 w 4064521"/>
              <a:gd name="connsiteY1" fmla="*/ 0 h 3429000"/>
              <a:gd name="connsiteX2" fmla="*/ 3904208 w 4064521"/>
              <a:gd name="connsiteY2" fmla="*/ 1587500 h 3429000"/>
              <a:gd name="connsiteX3" fmla="*/ 4064521 w 4064521"/>
              <a:gd name="connsiteY3" fmla="*/ 1587500 h 3429000"/>
              <a:gd name="connsiteX4" fmla="*/ 4064521 w 4064521"/>
              <a:gd name="connsiteY4" fmla="*/ 3429000 h 3429000"/>
              <a:gd name="connsiteX5" fmla="*/ 0 w 4064521"/>
              <a:gd name="connsiteY5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64521" h="3429000">
                <a:moveTo>
                  <a:pt x="0" y="0"/>
                </a:moveTo>
                <a:lnTo>
                  <a:pt x="3904208" y="0"/>
                </a:lnTo>
                <a:lnTo>
                  <a:pt x="3904208" y="1587500"/>
                </a:lnTo>
                <a:lnTo>
                  <a:pt x="4064521" y="1587500"/>
                </a:lnTo>
                <a:lnTo>
                  <a:pt x="4064521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9" name="Bildplatzhalter 14">
            <a:extLst>
              <a:ext uri="{FF2B5EF4-FFF2-40B4-BE49-F238E27FC236}">
                <a16:creationId xmlns:a16="http://schemas.microsoft.com/office/drawing/2014/main" id="{98D298B1-018A-301B-A88A-A805EEC63A5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3429000"/>
            <a:ext cx="4064521" cy="3429000"/>
          </a:xfrm>
          <a:solidFill>
            <a:schemeClr val="tx2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99D4A2BE-70F1-CDBF-9672-89B083A5BB3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063740" y="0"/>
            <a:ext cx="4064521" cy="3429000"/>
          </a:xfrm>
          <a:custGeom>
            <a:avLst/>
            <a:gdLst>
              <a:gd name="connsiteX0" fmla="*/ 0 w 4064521"/>
              <a:gd name="connsiteY0" fmla="*/ 0 h 3429000"/>
              <a:gd name="connsiteX1" fmla="*/ 4064521 w 4064521"/>
              <a:gd name="connsiteY1" fmla="*/ 0 h 3429000"/>
              <a:gd name="connsiteX2" fmla="*/ 4064521 w 4064521"/>
              <a:gd name="connsiteY2" fmla="*/ 1841500 h 3429000"/>
              <a:gd name="connsiteX3" fmla="*/ 3904208 w 4064521"/>
              <a:gd name="connsiteY3" fmla="*/ 1841500 h 3429000"/>
              <a:gd name="connsiteX4" fmla="*/ 3904208 w 4064521"/>
              <a:gd name="connsiteY4" fmla="*/ 3429000 h 3429000"/>
              <a:gd name="connsiteX5" fmla="*/ 0 w 4064521"/>
              <a:gd name="connsiteY5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64521" h="3429000">
                <a:moveTo>
                  <a:pt x="0" y="0"/>
                </a:moveTo>
                <a:lnTo>
                  <a:pt x="4064521" y="0"/>
                </a:lnTo>
                <a:lnTo>
                  <a:pt x="4064521" y="1841500"/>
                </a:lnTo>
                <a:lnTo>
                  <a:pt x="3904208" y="1841500"/>
                </a:lnTo>
                <a:lnTo>
                  <a:pt x="3904208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11" name="Titel 23">
            <a:extLst>
              <a:ext uri="{FF2B5EF4-FFF2-40B4-BE49-F238E27FC236}">
                <a16:creationId xmlns:a16="http://schemas.microsoft.com/office/drawing/2014/main" id="{D0AD0999-502D-8760-19CB-53193BF87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404" y="219074"/>
            <a:ext cx="3724933" cy="115844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2" name="Textplatzhalter 25">
            <a:extLst>
              <a:ext uri="{FF2B5EF4-FFF2-40B4-BE49-F238E27FC236}">
                <a16:creationId xmlns:a16="http://schemas.microsoft.com/office/drawing/2014/main" id="{CDA9494A-EA43-A593-5150-204DE140A99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69404" y="1628775"/>
            <a:ext cx="3724933" cy="1501775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endParaRPr lang="de-DE" dirty="0"/>
          </a:p>
        </p:txBody>
      </p:sp>
      <p:sp>
        <p:nvSpPr>
          <p:cNvPr id="13" name="Rectangle">
            <a:extLst>
              <a:ext uri="{FF2B5EF4-FFF2-40B4-BE49-F238E27FC236}">
                <a16:creationId xmlns:a16="http://schemas.microsoft.com/office/drawing/2014/main" id="{473046B3-CEB4-709C-59A9-F8AA1BBAF02B}"/>
              </a:ext>
            </a:extLst>
          </p:cNvPr>
          <p:cNvSpPr/>
          <p:nvPr userDrawn="1"/>
        </p:nvSpPr>
        <p:spPr>
          <a:xfrm>
            <a:off x="7967948" y="1841500"/>
            <a:ext cx="317500" cy="3175000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lIns="19050" tIns="19050" rIns="19050" bIns="19050" anchor="ctr"/>
          <a:lstStyle/>
          <a:p>
            <a:pPr algn="ctr">
              <a:lnSpc>
                <a:spcPct val="100000"/>
              </a:lnSpc>
              <a:defRPr sz="3200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</p:spTree>
    <p:extLst>
      <p:ext uri="{BB962C8B-B14F-4D97-AF65-F5344CB8AC3E}">
        <p14:creationId xmlns:p14="http://schemas.microsoft.com/office/powerpoint/2010/main" val="37333130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A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10">
            <a:extLst>
              <a:ext uri="{FF2B5EF4-FFF2-40B4-BE49-F238E27FC236}">
                <a16:creationId xmlns:a16="http://schemas.microsoft.com/office/drawing/2014/main" id="{7C1ED18C-5A52-CC39-FA65-9D100865A32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-1"/>
            <a:ext cx="6096000" cy="6771424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Bild einfügen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137C6BA2-DF48-A788-EFCC-283B05820E7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783058" y="-321982"/>
            <a:ext cx="6795246" cy="2265082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6335E73D-7C64-6248-D8C3-DBD97BF8FF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95860" y="1376363"/>
            <a:ext cx="5029378" cy="3540816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endParaRPr lang="de-DE" dirty="0"/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6B0BF467-D570-61A2-127D-85B77450A6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95859" y="5213684"/>
            <a:ext cx="5029379" cy="915653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440259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AF9A21-81CF-BB1B-3CA2-473ED37E7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3B2F1-1FC2-CF4C-99D3-E76CBC77F9B8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Bildplatzhalter 10">
            <a:extLst>
              <a:ext uri="{FF2B5EF4-FFF2-40B4-BE49-F238E27FC236}">
                <a16:creationId xmlns:a16="http://schemas.microsoft.com/office/drawing/2014/main" id="{7C1ED18C-5A52-CC39-FA65-9D100865A32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-1"/>
            <a:ext cx="6096000" cy="6771424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Bild einfügen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71457C0-31A6-B8CF-A313-E3A4BEFD218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65751" y="-321982"/>
            <a:ext cx="6795246" cy="2265082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4CEAF8CF-0D31-BE11-AA56-5B394A72ED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3797" y="1376363"/>
            <a:ext cx="5024866" cy="3600450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endParaRPr lang="de-DE" dirty="0"/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607D3B8E-FE7C-CC19-139C-E01D08CEFC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3796" y="5213684"/>
            <a:ext cx="5024867" cy="915653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199652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33E7045-DE86-E157-6F89-F3CC6E71C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htw saar | Gebrauchsanweisung PowerPoint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B216449-49F6-3317-6741-BED6BA424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3B2F1-1FC2-CF4C-99D3-E76CBC77F9B8}" type="slidenum">
              <a:rPr lang="de-DE" smtClean="0"/>
              <a:t>‹Nr.›</a:t>
            </a:fld>
            <a:endParaRPr lang="de-DE"/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E86F8C41-844B-B65A-7C83-176075319C6B}"/>
              </a:ext>
            </a:extLst>
          </p:cNvPr>
          <p:cNvSpPr txBox="1"/>
          <p:nvPr userDrawn="1"/>
        </p:nvSpPr>
        <p:spPr>
          <a:xfrm>
            <a:off x="2419350" y="11811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27" name="Titel 26">
            <a:extLst>
              <a:ext uri="{FF2B5EF4-FFF2-40B4-BE49-F238E27FC236}">
                <a16:creationId xmlns:a16="http://schemas.microsoft.com/office/drawing/2014/main" id="{F4E82EE6-98C0-F380-C90A-8E03B18EB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endParaRPr lang="de-DE" dirty="0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46E382BF-E7D4-A33C-08A4-C2BBB3BD37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72884" y="1665288"/>
            <a:ext cx="10652354" cy="4103687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2" name="Datumsplatzhalter 7">
            <a:extLst>
              <a:ext uri="{FF2B5EF4-FFF2-40B4-BE49-F238E27FC236}">
                <a16:creationId xmlns:a16="http://schemas.microsoft.com/office/drawing/2014/main" id="{A1042F30-84A8-A831-CFE2-F1AD2FF222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77387" y="6378149"/>
            <a:ext cx="10518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algn="r"/>
            <a:fld id="{D86479B4-1548-CC49-9C2E-DA4E5A3515AB}" type="datetime1">
              <a:rPr lang="de-DE" smtClean="0"/>
              <a:t>22.09.2025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48896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33E7045-DE86-E157-6F89-F3CC6E71C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htw saar | Welcome Event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B216449-49F6-3317-6741-BED6BA424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3B2F1-1FC2-CF4C-99D3-E76CBC77F9B8}" type="slidenum">
              <a:rPr lang="de-DE" smtClean="0"/>
              <a:t>‹Nr.›</a:t>
            </a:fld>
            <a:endParaRPr lang="de-DE"/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E86F8C41-844B-B65A-7C83-176075319C6B}"/>
              </a:ext>
            </a:extLst>
          </p:cNvPr>
          <p:cNvSpPr txBox="1"/>
          <p:nvPr userDrawn="1"/>
        </p:nvSpPr>
        <p:spPr>
          <a:xfrm>
            <a:off x="2419350" y="11811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27" name="Titel 26">
            <a:extLst>
              <a:ext uri="{FF2B5EF4-FFF2-40B4-BE49-F238E27FC236}">
                <a16:creationId xmlns:a16="http://schemas.microsoft.com/office/drawing/2014/main" id="{F4E82EE6-98C0-F380-C90A-8E03B18EB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endParaRPr lang="de-DE" dirty="0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46E382BF-E7D4-A33C-08A4-C2BBB3BD37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72884" y="1665288"/>
            <a:ext cx="10652354" cy="4103687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2" name="Datumsplatzhalter 7">
            <a:extLst>
              <a:ext uri="{FF2B5EF4-FFF2-40B4-BE49-F238E27FC236}">
                <a16:creationId xmlns:a16="http://schemas.microsoft.com/office/drawing/2014/main" id="{3C9C3512-C90E-D6EE-E65A-1C447CA9F3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77387" y="6378149"/>
            <a:ext cx="10518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algn="r"/>
            <a:fld id="{C36A0540-A14B-694E-8AA0-C17B757D154F}" type="datetime1">
              <a:rPr lang="de-DE" smtClean="0"/>
              <a:t>22.09.2025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52109338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 A Bild +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AF9A21-81CF-BB1B-3CA2-473ED37E7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3B2F1-1FC2-CF4C-99D3-E76CBC77F9B8}" type="slidenum">
              <a:rPr lang="de-DE" smtClean="0"/>
              <a:t>‹Nr.›</a:t>
            </a:fld>
            <a:endParaRPr lang="de-DE"/>
          </a:p>
        </p:txBody>
      </p:sp>
      <p:sp>
        <p:nvSpPr>
          <p:cNvPr id="13" name="Bildplatzhalter 10">
            <a:extLst>
              <a:ext uri="{FF2B5EF4-FFF2-40B4-BE49-F238E27FC236}">
                <a16:creationId xmlns:a16="http://schemas.microsoft.com/office/drawing/2014/main" id="{030BD737-AC43-A01E-3251-5E0BAAEB3E6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6096000" cy="6356350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24" name="Fußzeilenplatzhalter 23">
            <a:extLst>
              <a:ext uri="{FF2B5EF4-FFF2-40B4-BE49-F238E27FC236}">
                <a16:creationId xmlns:a16="http://schemas.microsoft.com/office/drawing/2014/main" id="{8BA8B0A4-931E-C536-27F6-C7A69C9BECB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/>
              <a:t>htw saar | Gebrauchsanweisung PowerPoint</a:t>
            </a:r>
            <a:endParaRPr lang="de-DE" dirty="0"/>
          </a:p>
        </p:txBody>
      </p:sp>
      <p:sp>
        <p:nvSpPr>
          <p:cNvPr id="15" name="Titel 14">
            <a:extLst>
              <a:ext uri="{FF2B5EF4-FFF2-40B4-BE49-F238E27FC236}">
                <a16:creationId xmlns:a16="http://schemas.microsoft.com/office/drawing/2014/main" id="{8053ADD2-C6A7-F114-DC13-011D1B473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3337" y="219074"/>
            <a:ext cx="5041901" cy="1158443"/>
          </a:xfrm>
        </p:spPr>
        <p:txBody>
          <a:bodyPr/>
          <a:lstStyle>
            <a:lvl1pPr>
              <a:defRPr b="1"/>
            </a:lvl1pPr>
          </a:lstStyle>
          <a:p>
            <a:endParaRPr lang="de-DE" dirty="0"/>
          </a:p>
        </p:txBody>
      </p:sp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852D2BC2-793C-F35C-10BF-AF853BA8418A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383337" y="1665288"/>
            <a:ext cx="5044621" cy="4088676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3" name="Datumsplatzhalter 7">
            <a:extLst>
              <a:ext uri="{FF2B5EF4-FFF2-40B4-BE49-F238E27FC236}">
                <a16:creationId xmlns:a16="http://schemas.microsoft.com/office/drawing/2014/main" id="{DF6F2097-110E-BB74-7798-191458C1BF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77387" y="6378149"/>
            <a:ext cx="10518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algn="r"/>
            <a:fld id="{025CE829-E947-0B40-9DA8-4DF1775E8568}" type="datetime1">
              <a:rPr lang="de-DE" smtClean="0"/>
              <a:t>22.09.2025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998604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 B Inhalt +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AF9A21-81CF-BB1B-3CA2-473ED37E7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3B2F1-1FC2-CF4C-99D3-E76CBC77F9B8}" type="slidenum">
              <a:rPr lang="de-DE" smtClean="0"/>
              <a:t>‹Nr.›</a:t>
            </a:fld>
            <a:endParaRPr lang="de-DE"/>
          </a:p>
        </p:txBody>
      </p:sp>
      <p:sp>
        <p:nvSpPr>
          <p:cNvPr id="13" name="Bildplatzhalter 10">
            <a:extLst>
              <a:ext uri="{FF2B5EF4-FFF2-40B4-BE49-F238E27FC236}">
                <a16:creationId xmlns:a16="http://schemas.microsoft.com/office/drawing/2014/main" id="{030BD737-AC43-A01E-3251-5E0BAAEB3E6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356350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24" name="Fußzeilenplatzhalter 23">
            <a:extLst>
              <a:ext uri="{FF2B5EF4-FFF2-40B4-BE49-F238E27FC236}">
                <a16:creationId xmlns:a16="http://schemas.microsoft.com/office/drawing/2014/main" id="{8BA8B0A4-931E-C536-27F6-C7A69C9BECB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/>
              <a:t>htw saar | Gebrauchsanweisung PowerPoint</a:t>
            </a:r>
            <a:endParaRPr lang="de-DE" dirty="0"/>
          </a:p>
        </p:txBody>
      </p:sp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2E5A68AE-0DFC-2FC9-8129-A33F3260C5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72884" y="1665288"/>
            <a:ext cx="5035779" cy="4103686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FAA3FE72-BBE4-D910-515B-D750755A5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292" y="219074"/>
            <a:ext cx="5042372" cy="1158443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4" name="Datumsplatzhalter 7">
            <a:extLst>
              <a:ext uri="{FF2B5EF4-FFF2-40B4-BE49-F238E27FC236}">
                <a16:creationId xmlns:a16="http://schemas.microsoft.com/office/drawing/2014/main" id="{7D267086-B560-66A8-8797-F1EAD031E5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77387" y="6378149"/>
            <a:ext cx="10518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algn="r"/>
            <a:fld id="{5B63A5BF-8A7F-7345-A783-61198E96A97A}" type="datetime1">
              <a:rPr lang="de-DE" smtClean="0"/>
              <a:t>22.09.2025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4299761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13904C-931F-FEA0-DCB8-A4FBA3A66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FCC7045-FA63-1953-03BF-331579A53B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72884" y="1665288"/>
            <a:ext cx="5035779" cy="4103687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B199270-D807-39C9-7E17-458A99CBF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htw saar | Gebrauchsanweisung PowerPoint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4010648-0514-3766-85F7-46913D548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3B2F1-1FC2-CF4C-99D3-E76CBC77F9B8}" type="slidenum">
              <a:rPr lang="de-DE" smtClean="0"/>
              <a:t>‹Nr.›</a:t>
            </a:fld>
            <a:endParaRPr lang="de-DE"/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A304C9F8-0972-4FA0-A06C-F799355E13D3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83337" y="1665288"/>
            <a:ext cx="5044621" cy="4088676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7">
            <a:extLst>
              <a:ext uri="{FF2B5EF4-FFF2-40B4-BE49-F238E27FC236}">
                <a16:creationId xmlns:a16="http://schemas.microsoft.com/office/drawing/2014/main" id="{6E5F09CB-12DD-07DE-F528-F5DE8F847B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77387" y="6378149"/>
            <a:ext cx="10518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algn="r"/>
            <a:fld id="{D4457420-0EEB-2146-AD34-93DCDADC13A5}" type="datetime1">
              <a:rPr lang="de-DE" smtClean="0"/>
              <a:t>22.09.2025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71224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DCDF26E-1EA1-80DF-31FA-1E3FA6373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6762" y="1681163"/>
            <a:ext cx="504190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4C887BD1-C6D4-3703-8B24-8301B861D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htw saar | Gebrauchsanweisung PowerPoint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51B6E600-6EA9-7052-B4EE-A88D2D674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3B2F1-1FC2-CF4C-99D3-E76CBC77F9B8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D8D75173-5E06-7048-F422-066951226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291" y="219074"/>
            <a:ext cx="10658947" cy="1158443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A5B310F8-AF12-1877-D303-8996AFE0AD8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772884" y="2585201"/>
            <a:ext cx="5035779" cy="318377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43B8E650-CBC1-4EEB-3D00-C0150BBEB36A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383337" y="2581835"/>
            <a:ext cx="5044621" cy="317212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E6C350FB-6522-1D43-100B-150520E55B91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383338" y="1681163"/>
            <a:ext cx="504237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Datumsplatzhalter 7">
            <a:extLst>
              <a:ext uri="{FF2B5EF4-FFF2-40B4-BE49-F238E27FC236}">
                <a16:creationId xmlns:a16="http://schemas.microsoft.com/office/drawing/2014/main" id="{8FBE63B1-D613-9F0B-C1DC-59944F3038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77387" y="6378149"/>
            <a:ext cx="10518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algn="r"/>
            <a:fld id="{C94EDE11-8E8A-6B43-B8B1-12745E8E26EF}" type="datetime1">
              <a:rPr lang="de-DE" smtClean="0"/>
              <a:t>22.09.2025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456212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0410786-D793-CFA9-0A2A-FAA149F83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htw saar | Gebrauchsanweisung PowerPoint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24913E8-5031-59D0-001C-814805BF7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3B2F1-1FC2-CF4C-99D3-E76CBC77F9B8}" type="slidenum">
              <a:rPr lang="de-DE" smtClean="0"/>
              <a:t>‹Nr.›</a:t>
            </a:fld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525B838-86A6-64DF-0F28-0A270F5B4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1709738"/>
            <a:ext cx="10658475" cy="2852737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endParaRPr lang="de-DE" dirty="0"/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DFF25416-7F3D-4A27-2822-BA8BD04A68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6763" y="4849814"/>
            <a:ext cx="10658475" cy="91916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endParaRPr lang="de-DE" dirty="0"/>
          </a:p>
        </p:txBody>
      </p:sp>
      <p:sp>
        <p:nvSpPr>
          <p:cNvPr id="5" name="Datumsplatzhalter 7">
            <a:extLst>
              <a:ext uri="{FF2B5EF4-FFF2-40B4-BE49-F238E27FC236}">
                <a16:creationId xmlns:a16="http://schemas.microsoft.com/office/drawing/2014/main" id="{0BE39464-B096-CC96-F6B8-FDC679AF04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77387" y="6378149"/>
            <a:ext cx="10518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algn="r"/>
            <a:fld id="{781373B3-52A5-254F-9354-C0C0570CE3DD}" type="datetime1">
              <a:rPr lang="de-DE" smtClean="0"/>
              <a:t>22.09.2025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708324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405487-4F19-F171-8CB0-A26A3F0C3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0EDE612-BA98-6566-589F-FCA398498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htw saar | Gebrauchsanweisung PowerPoint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A8C87A3-5597-E35A-C55A-081D3F3F3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3B2F1-1FC2-CF4C-99D3-E76CBC77F9B8}" type="slidenum">
              <a:rPr lang="de-DE" smtClean="0"/>
              <a:t>‹Nr.›</a:t>
            </a:fld>
            <a:endParaRPr lang="de-DE"/>
          </a:p>
        </p:txBody>
      </p:sp>
      <p:sp>
        <p:nvSpPr>
          <p:cNvPr id="3" name="Datumsplatzhalter 7">
            <a:extLst>
              <a:ext uri="{FF2B5EF4-FFF2-40B4-BE49-F238E27FC236}">
                <a16:creationId xmlns:a16="http://schemas.microsoft.com/office/drawing/2014/main" id="{1D39BCDD-1CDC-41B1-C24B-9129C306D3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77387" y="6378149"/>
            <a:ext cx="10518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algn="r"/>
            <a:fld id="{28D9A145-BA7E-AA43-8B7A-9146A5BF1F3F}" type="datetime1">
              <a:rPr lang="de-DE" smtClean="0"/>
              <a:t>22.09.2025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185172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Blank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20799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liederu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94183498-850C-E610-DE82-81A2B69C55F2}"/>
              </a:ext>
            </a:extLst>
          </p:cNvPr>
          <p:cNvSpPr/>
          <p:nvPr userDrawn="1"/>
        </p:nvSpPr>
        <p:spPr>
          <a:xfrm>
            <a:off x="5808663" y="0"/>
            <a:ext cx="638333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Bildplatzhalter 8">
            <a:extLst>
              <a:ext uri="{FF2B5EF4-FFF2-40B4-BE49-F238E27FC236}">
                <a16:creationId xmlns:a16="http://schemas.microsoft.com/office/drawing/2014/main" id="{F7B0DBA3-3968-CD75-BB7C-06683F0B722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019802" y="0"/>
            <a:ext cx="3055429" cy="6858000"/>
          </a:xfrm>
          <a:custGeom>
            <a:avLst/>
            <a:gdLst>
              <a:gd name="connsiteX0" fmla="*/ 0 w 3055429"/>
              <a:gd name="connsiteY0" fmla="*/ 0 h 6858000"/>
              <a:gd name="connsiteX1" fmla="*/ 3055429 w 3055429"/>
              <a:gd name="connsiteY1" fmla="*/ 0 h 6858000"/>
              <a:gd name="connsiteX2" fmla="*/ 3055429 w 3055429"/>
              <a:gd name="connsiteY2" fmla="*/ 1841500 h 6858000"/>
              <a:gd name="connsiteX3" fmla="*/ 2917448 w 3055429"/>
              <a:gd name="connsiteY3" fmla="*/ 1841500 h 6858000"/>
              <a:gd name="connsiteX4" fmla="*/ 2917448 w 3055429"/>
              <a:gd name="connsiteY4" fmla="*/ 5016500 h 6858000"/>
              <a:gd name="connsiteX5" fmla="*/ 3055429 w 3055429"/>
              <a:gd name="connsiteY5" fmla="*/ 5016500 h 6858000"/>
              <a:gd name="connsiteX6" fmla="*/ 3055429 w 3055429"/>
              <a:gd name="connsiteY6" fmla="*/ 6858000 h 6858000"/>
              <a:gd name="connsiteX7" fmla="*/ 0 w 3055429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55429" h="6858000">
                <a:moveTo>
                  <a:pt x="0" y="0"/>
                </a:moveTo>
                <a:lnTo>
                  <a:pt x="3055429" y="0"/>
                </a:lnTo>
                <a:lnTo>
                  <a:pt x="3055429" y="1841500"/>
                </a:lnTo>
                <a:lnTo>
                  <a:pt x="2917448" y="1841500"/>
                </a:lnTo>
                <a:lnTo>
                  <a:pt x="2917448" y="5016500"/>
                </a:lnTo>
                <a:lnTo>
                  <a:pt x="3055429" y="5016500"/>
                </a:lnTo>
                <a:lnTo>
                  <a:pt x="305542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6" name="Titel 24">
            <a:extLst>
              <a:ext uri="{FF2B5EF4-FFF2-40B4-BE49-F238E27FC236}">
                <a16:creationId xmlns:a16="http://schemas.microsoft.com/office/drawing/2014/main" id="{1DA605CB-B8BE-4E3F-968E-3B76BC755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654" y="1088826"/>
            <a:ext cx="2451146" cy="2340172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7" name="Textplatzhalter 26">
            <a:extLst>
              <a:ext uri="{FF2B5EF4-FFF2-40B4-BE49-F238E27FC236}">
                <a16:creationId xmlns:a16="http://schemas.microsoft.com/office/drawing/2014/main" id="{3AB58712-AE1B-459C-9D3C-82CD33D99F5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98654" y="3538764"/>
            <a:ext cx="2451146" cy="218122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de-DE" dirty="0"/>
          </a:p>
        </p:txBody>
      </p:sp>
      <p:sp>
        <p:nvSpPr>
          <p:cNvPr id="22" name="Rectangle">
            <a:extLst>
              <a:ext uri="{FF2B5EF4-FFF2-40B4-BE49-F238E27FC236}">
                <a16:creationId xmlns:a16="http://schemas.microsoft.com/office/drawing/2014/main" id="{BAE0ECEC-8EAF-FAEC-8F31-8D49A6312EBF}"/>
              </a:ext>
            </a:extLst>
          </p:cNvPr>
          <p:cNvSpPr/>
          <p:nvPr userDrawn="1"/>
        </p:nvSpPr>
        <p:spPr>
          <a:xfrm>
            <a:off x="5937250" y="1841500"/>
            <a:ext cx="317500" cy="3175000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lIns="19050" tIns="19050" rIns="19050" bIns="19050" anchor="ctr"/>
          <a:lstStyle/>
          <a:p>
            <a:pPr algn="ctr">
              <a:lnSpc>
                <a:spcPct val="100000"/>
              </a:lnSpc>
              <a:defRPr sz="3200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23" name="Textplatzhalter 26">
            <a:extLst>
              <a:ext uri="{FF2B5EF4-FFF2-40B4-BE49-F238E27FC236}">
                <a16:creationId xmlns:a16="http://schemas.microsoft.com/office/drawing/2014/main" id="{3C8C4BBB-F359-29E1-C262-3EBDA237398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895928" y="1116973"/>
            <a:ext cx="4529310" cy="1038525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endParaRPr lang="de-DE" dirty="0"/>
          </a:p>
        </p:txBody>
      </p:sp>
      <p:sp>
        <p:nvSpPr>
          <p:cNvPr id="24" name="Textplatzhalter 26">
            <a:extLst>
              <a:ext uri="{FF2B5EF4-FFF2-40B4-BE49-F238E27FC236}">
                <a16:creationId xmlns:a16="http://schemas.microsoft.com/office/drawing/2014/main" id="{A633D9EC-8E50-FC9A-F1EB-0BD1DC6DE75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885935" y="364028"/>
            <a:ext cx="4529310" cy="626855"/>
          </a:xfrm>
        </p:spPr>
        <p:txBody>
          <a:bodyPr anchor="b"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de-DE" dirty="0"/>
              <a:t>Nummer</a:t>
            </a:r>
          </a:p>
        </p:txBody>
      </p:sp>
      <p:sp>
        <p:nvSpPr>
          <p:cNvPr id="25" name="Textplatzhalter 26">
            <a:extLst>
              <a:ext uri="{FF2B5EF4-FFF2-40B4-BE49-F238E27FC236}">
                <a16:creationId xmlns:a16="http://schemas.microsoft.com/office/drawing/2014/main" id="{99EB2F30-3117-029F-7A3F-3EAC79A9B078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895928" y="3258849"/>
            <a:ext cx="4529310" cy="1038525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endParaRPr lang="de-DE" dirty="0"/>
          </a:p>
        </p:txBody>
      </p:sp>
      <p:sp>
        <p:nvSpPr>
          <p:cNvPr id="26" name="Textplatzhalter 26">
            <a:extLst>
              <a:ext uri="{FF2B5EF4-FFF2-40B4-BE49-F238E27FC236}">
                <a16:creationId xmlns:a16="http://schemas.microsoft.com/office/drawing/2014/main" id="{0C2AAB42-415D-8B9D-864B-CE8D78DCF49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885935" y="2505904"/>
            <a:ext cx="4529310" cy="626855"/>
          </a:xfrm>
        </p:spPr>
        <p:txBody>
          <a:bodyPr anchor="b"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de-DE" dirty="0"/>
              <a:t>Nummer</a:t>
            </a:r>
          </a:p>
        </p:txBody>
      </p:sp>
      <p:sp>
        <p:nvSpPr>
          <p:cNvPr id="27" name="Textplatzhalter 26">
            <a:extLst>
              <a:ext uri="{FF2B5EF4-FFF2-40B4-BE49-F238E27FC236}">
                <a16:creationId xmlns:a16="http://schemas.microsoft.com/office/drawing/2014/main" id="{B321C8D5-72A2-7EA0-833E-2B6921DAEA85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895928" y="5489837"/>
            <a:ext cx="4529310" cy="1038525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endParaRPr lang="de-DE" dirty="0"/>
          </a:p>
        </p:txBody>
      </p:sp>
      <p:sp>
        <p:nvSpPr>
          <p:cNvPr id="28" name="Textplatzhalter 26">
            <a:extLst>
              <a:ext uri="{FF2B5EF4-FFF2-40B4-BE49-F238E27FC236}">
                <a16:creationId xmlns:a16="http://schemas.microsoft.com/office/drawing/2014/main" id="{1742C052-0139-7CB7-F7BF-2AF8AFDDAC9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885935" y="4736892"/>
            <a:ext cx="4529310" cy="626855"/>
          </a:xfrm>
        </p:spPr>
        <p:txBody>
          <a:bodyPr anchor="b"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de-DE" dirty="0"/>
              <a:t>Nummer</a:t>
            </a:r>
          </a:p>
        </p:txBody>
      </p:sp>
    </p:spTree>
    <p:extLst>
      <p:ext uri="{BB962C8B-B14F-4D97-AF65-F5344CB8AC3E}">
        <p14:creationId xmlns:p14="http://schemas.microsoft.com/office/powerpoint/2010/main" val="30787079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kzentfolie_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E62D8E93-0D30-9FD2-A540-74ACCB4FDEC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3429002"/>
          </a:xfrm>
          <a:custGeom>
            <a:avLst/>
            <a:gdLst>
              <a:gd name="connsiteX0" fmla="*/ 0 w 6096000"/>
              <a:gd name="connsiteY0" fmla="*/ 0 h 3429002"/>
              <a:gd name="connsiteX1" fmla="*/ 6096000 w 6096000"/>
              <a:gd name="connsiteY1" fmla="*/ 0 h 3429002"/>
              <a:gd name="connsiteX2" fmla="*/ 6096000 w 6096000"/>
              <a:gd name="connsiteY2" fmla="*/ 3429002 h 3429002"/>
              <a:gd name="connsiteX3" fmla="*/ 1587500 w 6096000"/>
              <a:gd name="connsiteY3" fmla="*/ 3429002 h 3429002"/>
              <a:gd name="connsiteX4" fmla="*/ 1587500 w 6096000"/>
              <a:gd name="connsiteY4" fmla="*/ 3270250 h 3429002"/>
              <a:gd name="connsiteX5" fmla="*/ 0 w 6096000"/>
              <a:gd name="connsiteY5" fmla="*/ 3270250 h 3429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3429002">
                <a:moveTo>
                  <a:pt x="0" y="0"/>
                </a:moveTo>
                <a:lnTo>
                  <a:pt x="6096000" y="0"/>
                </a:lnTo>
                <a:lnTo>
                  <a:pt x="6096000" y="3429002"/>
                </a:lnTo>
                <a:lnTo>
                  <a:pt x="1587500" y="3429002"/>
                </a:lnTo>
                <a:lnTo>
                  <a:pt x="1587500" y="3270250"/>
                </a:lnTo>
                <a:lnTo>
                  <a:pt x="0" y="327025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9DB3C9D5-0D6A-E993-B792-28180983CDAB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3428998"/>
            <a:ext cx="6096000" cy="3429002"/>
          </a:xfrm>
          <a:custGeom>
            <a:avLst/>
            <a:gdLst>
              <a:gd name="connsiteX0" fmla="*/ 0 w 6096000"/>
              <a:gd name="connsiteY0" fmla="*/ 0 h 3429002"/>
              <a:gd name="connsiteX1" fmla="*/ 4508500 w 6096000"/>
              <a:gd name="connsiteY1" fmla="*/ 0 h 3429002"/>
              <a:gd name="connsiteX2" fmla="*/ 4508500 w 6096000"/>
              <a:gd name="connsiteY2" fmla="*/ 158752 h 3429002"/>
              <a:gd name="connsiteX3" fmla="*/ 6096000 w 6096000"/>
              <a:gd name="connsiteY3" fmla="*/ 158752 h 3429002"/>
              <a:gd name="connsiteX4" fmla="*/ 6096000 w 6096000"/>
              <a:gd name="connsiteY4" fmla="*/ 3429002 h 3429002"/>
              <a:gd name="connsiteX5" fmla="*/ 0 w 6096000"/>
              <a:gd name="connsiteY5" fmla="*/ 3429002 h 3429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3429002">
                <a:moveTo>
                  <a:pt x="0" y="0"/>
                </a:moveTo>
                <a:lnTo>
                  <a:pt x="4508500" y="0"/>
                </a:lnTo>
                <a:lnTo>
                  <a:pt x="4508500" y="158752"/>
                </a:lnTo>
                <a:lnTo>
                  <a:pt x="6096000" y="158752"/>
                </a:lnTo>
                <a:lnTo>
                  <a:pt x="6096000" y="3429002"/>
                </a:lnTo>
                <a:lnTo>
                  <a:pt x="0" y="3429002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5" name="Titel 6">
            <a:extLst>
              <a:ext uri="{FF2B5EF4-FFF2-40B4-BE49-F238E27FC236}">
                <a16:creationId xmlns:a16="http://schemas.microsoft.com/office/drawing/2014/main" id="{C2702B0D-E009-A785-E2D9-18792CD4E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814" y="455034"/>
            <a:ext cx="5042372" cy="1158443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E8912DF4-A894-6787-CD18-125B785F64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6815" y="1820911"/>
            <a:ext cx="5042371" cy="129958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de-DE" dirty="0"/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8DA31498-619B-0661-9946-CCE2817DE415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6622815" y="3737503"/>
            <a:ext cx="5042371" cy="2811993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de-DE" dirty="0"/>
          </a:p>
        </p:txBody>
      </p:sp>
      <p:sp>
        <p:nvSpPr>
          <p:cNvPr id="14" name="Rectangle">
            <a:extLst>
              <a:ext uri="{FF2B5EF4-FFF2-40B4-BE49-F238E27FC236}">
                <a16:creationId xmlns:a16="http://schemas.microsoft.com/office/drawing/2014/main" id="{09665012-CB98-50E0-DC2E-15E11D8088D5}"/>
              </a:ext>
            </a:extLst>
          </p:cNvPr>
          <p:cNvSpPr/>
          <p:nvPr userDrawn="1"/>
        </p:nvSpPr>
        <p:spPr>
          <a:xfrm rot="16200000">
            <a:off x="5937250" y="1841500"/>
            <a:ext cx="317500" cy="3175000"/>
          </a:xfrm>
          <a:prstGeom prst="rect">
            <a:avLst/>
          </a:prstGeom>
          <a:solidFill>
            <a:schemeClr val="accent4">
              <a:alpha val="99000"/>
            </a:schemeClr>
          </a:solidFill>
          <a:ln w="12700">
            <a:miter lim="4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lIns="19050" tIns="19050" rIns="19050" bIns="19050" anchor="ctr"/>
          <a:lstStyle/>
          <a:p>
            <a:pPr algn="ctr">
              <a:lnSpc>
                <a:spcPct val="100000"/>
              </a:lnSpc>
              <a:defRPr sz="3200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</p:spTree>
    <p:extLst>
      <p:ext uri="{BB962C8B-B14F-4D97-AF65-F5344CB8AC3E}">
        <p14:creationId xmlns:p14="http://schemas.microsoft.com/office/powerpoint/2010/main" val="11591698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kzentfolie_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9">
            <a:extLst>
              <a:ext uri="{FF2B5EF4-FFF2-40B4-BE49-F238E27FC236}">
                <a16:creationId xmlns:a16="http://schemas.microsoft.com/office/drawing/2014/main" id="{DB8D3550-F968-0274-E726-3CB1BC06D73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127479" y="0"/>
            <a:ext cx="4064521" cy="3429000"/>
          </a:xfrm>
          <a:custGeom>
            <a:avLst/>
            <a:gdLst>
              <a:gd name="connsiteX0" fmla="*/ 0 w 4064521"/>
              <a:gd name="connsiteY0" fmla="*/ 0 h 3429000"/>
              <a:gd name="connsiteX1" fmla="*/ 4064521 w 4064521"/>
              <a:gd name="connsiteY1" fmla="*/ 0 h 3429000"/>
              <a:gd name="connsiteX2" fmla="*/ 4064521 w 4064521"/>
              <a:gd name="connsiteY2" fmla="*/ 3429000 h 3429000"/>
              <a:gd name="connsiteX3" fmla="*/ 157969 w 4064521"/>
              <a:gd name="connsiteY3" fmla="*/ 3429000 h 3429000"/>
              <a:gd name="connsiteX4" fmla="*/ 157969 w 4064521"/>
              <a:gd name="connsiteY4" fmla="*/ 1841500 h 3429000"/>
              <a:gd name="connsiteX5" fmla="*/ 0 w 4064521"/>
              <a:gd name="connsiteY5" fmla="*/ 18415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64521" h="3429000">
                <a:moveTo>
                  <a:pt x="0" y="0"/>
                </a:moveTo>
                <a:lnTo>
                  <a:pt x="4064521" y="0"/>
                </a:lnTo>
                <a:lnTo>
                  <a:pt x="4064521" y="3429000"/>
                </a:lnTo>
                <a:lnTo>
                  <a:pt x="157969" y="3429000"/>
                </a:lnTo>
                <a:lnTo>
                  <a:pt x="157969" y="1841500"/>
                </a:lnTo>
                <a:lnTo>
                  <a:pt x="0" y="18415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7" name="Bildplatzhalter 11">
            <a:extLst>
              <a:ext uri="{FF2B5EF4-FFF2-40B4-BE49-F238E27FC236}">
                <a16:creationId xmlns:a16="http://schemas.microsoft.com/office/drawing/2014/main" id="{6338B6C0-D811-DEB2-D2E6-77A17BB4138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127479" y="3429000"/>
            <a:ext cx="4064521" cy="3429000"/>
          </a:xfrm>
          <a:custGeom>
            <a:avLst/>
            <a:gdLst>
              <a:gd name="connsiteX0" fmla="*/ 157969 w 4064521"/>
              <a:gd name="connsiteY0" fmla="*/ 0 h 3429000"/>
              <a:gd name="connsiteX1" fmla="*/ 4064521 w 4064521"/>
              <a:gd name="connsiteY1" fmla="*/ 0 h 3429000"/>
              <a:gd name="connsiteX2" fmla="*/ 4064521 w 4064521"/>
              <a:gd name="connsiteY2" fmla="*/ 3429000 h 3429000"/>
              <a:gd name="connsiteX3" fmla="*/ 0 w 4064521"/>
              <a:gd name="connsiteY3" fmla="*/ 3429000 h 3429000"/>
              <a:gd name="connsiteX4" fmla="*/ 0 w 4064521"/>
              <a:gd name="connsiteY4" fmla="*/ 1587500 h 3429000"/>
              <a:gd name="connsiteX5" fmla="*/ 157969 w 4064521"/>
              <a:gd name="connsiteY5" fmla="*/ 15875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64521" h="3429000">
                <a:moveTo>
                  <a:pt x="157969" y="0"/>
                </a:moveTo>
                <a:lnTo>
                  <a:pt x="4064521" y="0"/>
                </a:lnTo>
                <a:lnTo>
                  <a:pt x="4064521" y="3429000"/>
                </a:lnTo>
                <a:lnTo>
                  <a:pt x="0" y="3429000"/>
                </a:lnTo>
                <a:lnTo>
                  <a:pt x="0" y="1587500"/>
                </a:lnTo>
                <a:lnTo>
                  <a:pt x="157969" y="15875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8" name="Bildplatzhalter 13">
            <a:extLst>
              <a:ext uri="{FF2B5EF4-FFF2-40B4-BE49-F238E27FC236}">
                <a16:creationId xmlns:a16="http://schemas.microsoft.com/office/drawing/2014/main" id="{F9CF42F4-E6AA-AC20-383C-E38DC8989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063740" y="3429000"/>
            <a:ext cx="4064521" cy="3429000"/>
          </a:xfrm>
          <a:custGeom>
            <a:avLst/>
            <a:gdLst>
              <a:gd name="connsiteX0" fmla="*/ 0 w 4064521"/>
              <a:gd name="connsiteY0" fmla="*/ 0 h 3429000"/>
              <a:gd name="connsiteX1" fmla="*/ 3904208 w 4064521"/>
              <a:gd name="connsiteY1" fmla="*/ 0 h 3429000"/>
              <a:gd name="connsiteX2" fmla="*/ 3904208 w 4064521"/>
              <a:gd name="connsiteY2" fmla="*/ 1587500 h 3429000"/>
              <a:gd name="connsiteX3" fmla="*/ 4064521 w 4064521"/>
              <a:gd name="connsiteY3" fmla="*/ 1587500 h 3429000"/>
              <a:gd name="connsiteX4" fmla="*/ 4064521 w 4064521"/>
              <a:gd name="connsiteY4" fmla="*/ 3429000 h 3429000"/>
              <a:gd name="connsiteX5" fmla="*/ 0 w 4064521"/>
              <a:gd name="connsiteY5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64521" h="3429000">
                <a:moveTo>
                  <a:pt x="0" y="0"/>
                </a:moveTo>
                <a:lnTo>
                  <a:pt x="3904208" y="0"/>
                </a:lnTo>
                <a:lnTo>
                  <a:pt x="3904208" y="1587500"/>
                </a:lnTo>
                <a:lnTo>
                  <a:pt x="4064521" y="1587500"/>
                </a:lnTo>
                <a:lnTo>
                  <a:pt x="4064521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9" name="Bildplatzhalter 14">
            <a:extLst>
              <a:ext uri="{FF2B5EF4-FFF2-40B4-BE49-F238E27FC236}">
                <a16:creationId xmlns:a16="http://schemas.microsoft.com/office/drawing/2014/main" id="{98D298B1-018A-301B-A88A-A805EEC63A5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3429000"/>
            <a:ext cx="4064521" cy="3429000"/>
          </a:xfrm>
          <a:solidFill>
            <a:schemeClr val="tx2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99D4A2BE-70F1-CDBF-9672-89B083A5BB3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063740" y="0"/>
            <a:ext cx="4064521" cy="3429000"/>
          </a:xfrm>
          <a:custGeom>
            <a:avLst/>
            <a:gdLst>
              <a:gd name="connsiteX0" fmla="*/ 0 w 4064521"/>
              <a:gd name="connsiteY0" fmla="*/ 0 h 3429000"/>
              <a:gd name="connsiteX1" fmla="*/ 4064521 w 4064521"/>
              <a:gd name="connsiteY1" fmla="*/ 0 h 3429000"/>
              <a:gd name="connsiteX2" fmla="*/ 4064521 w 4064521"/>
              <a:gd name="connsiteY2" fmla="*/ 1841500 h 3429000"/>
              <a:gd name="connsiteX3" fmla="*/ 3904208 w 4064521"/>
              <a:gd name="connsiteY3" fmla="*/ 1841500 h 3429000"/>
              <a:gd name="connsiteX4" fmla="*/ 3904208 w 4064521"/>
              <a:gd name="connsiteY4" fmla="*/ 3429000 h 3429000"/>
              <a:gd name="connsiteX5" fmla="*/ 0 w 4064521"/>
              <a:gd name="connsiteY5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64521" h="3429000">
                <a:moveTo>
                  <a:pt x="0" y="0"/>
                </a:moveTo>
                <a:lnTo>
                  <a:pt x="4064521" y="0"/>
                </a:lnTo>
                <a:lnTo>
                  <a:pt x="4064521" y="1841500"/>
                </a:lnTo>
                <a:lnTo>
                  <a:pt x="3904208" y="1841500"/>
                </a:lnTo>
                <a:lnTo>
                  <a:pt x="3904208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11" name="Titel 23">
            <a:extLst>
              <a:ext uri="{FF2B5EF4-FFF2-40B4-BE49-F238E27FC236}">
                <a16:creationId xmlns:a16="http://schemas.microsoft.com/office/drawing/2014/main" id="{D0AD0999-502D-8760-19CB-53193BF87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404" y="219074"/>
            <a:ext cx="3724933" cy="115844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2" name="Textplatzhalter 25">
            <a:extLst>
              <a:ext uri="{FF2B5EF4-FFF2-40B4-BE49-F238E27FC236}">
                <a16:creationId xmlns:a16="http://schemas.microsoft.com/office/drawing/2014/main" id="{CDA9494A-EA43-A593-5150-204DE140A99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69404" y="1628775"/>
            <a:ext cx="3724933" cy="1501775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endParaRPr lang="de-DE" dirty="0"/>
          </a:p>
        </p:txBody>
      </p:sp>
      <p:sp>
        <p:nvSpPr>
          <p:cNvPr id="13" name="Rectangle">
            <a:extLst>
              <a:ext uri="{FF2B5EF4-FFF2-40B4-BE49-F238E27FC236}">
                <a16:creationId xmlns:a16="http://schemas.microsoft.com/office/drawing/2014/main" id="{473046B3-CEB4-709C-59A9-F8AA1BBAF02B}"/>
              </a:ext>
            </a:extLst>
          </p:cNvPr>
          <p:cNvSpPr/>
          <p:nvPr userDrawn="1"/>
        </p:nvSpPr>
        <p:spPr>
          <a:xfrm>
            <a:off x="7967948" y="1841500"/>
            <a:ext cx="317500" cy="3175000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lIns="19050" tIns="19050" rIns="19050" bIns="19050" anchor="ctr"/>
          <a:lstStyle/>
          <a:p>
            <a:pPr algn="ctr">
              <a:lnSpc>
                <a:spcPct val="100000"/>
              </a:lnSpc>
              <a:defRPr sz="3200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</p:spTree>
    <p:extLst>
      <p:ext uri="{BB962C8B-B14F-4D97-AF65-F5344CB8AC3E}">
        <p14:creationId xmlns:p14="http://schemas.microsoft.com/office/powerpoint/2010/main" val="2927572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 A Bild +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AF9A21-81CF-BB1B-3CA2-473ED37E7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3B2F1-1FC2-CF4C-99D3-E76CBC77F9B8}" type="slidenum">
              <a:rPr lang="de-DE" smtClean="0"/>
              <a:t>‹Nr.›</a:t>
            </a:fld>
            <a:endParaRPr lang="de-DE"/>
          </a:p>
        </p:txBody>
      </p:sp>
      <p:sp>
        <p:nvSpPr>
          <p:cNvPr id="13" name="Bildplatzhalter 10">
            <a:extLst>
              <a:ext uri="{FF2B5EF4-FFF2-40B4-BE49-F238E27FC236}">
                <a16:creationId xmlns:a16="http://schemas.microsoft.com/office/drawing/2014/main" id="{030BD737-AC43-A01E-3251-5E0BAAEB3E6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6096000" cy="6356350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24" name="Fußzeilenplatzhalter 23">
            <a:extLst>
              <a:ext uri="{FF2B5EF4-FFF2-40B4-BE49-F238E27FC236}">
                <a16:creationId xmlns:a16="http://schemas.microsoft.com/office/drawing/2014/main" id="{8BA8B0A4-931E-C536-27F6-C7A69C9BECB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 dirty="0"/>
              <a:t>htw saar | Welcome Event</a:t>
            </a:r>
          </a:p>
        </p:txBody>
      </p:sp>
      <p:sp>
        <p:nvSpPr>
          <p:cNvPr id="15" name="Titel 14">
            <a:extLst>
              <a:ext uri="{FF2B5EF4-FFF2-40B4-BE49-F238E27FC236}">
                <a16:creationId xmlns:a16="http://schemas.microsoft.com/office/drawing/2014/main" id="{8053ADD2-C6A7-F114-DC13-011D1B473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3337" y="219074"/>
            <a:ext cx="5041901" cy="1158443"/>
          </a:xfrm>
        </p:spPr>
        <p:txBody>
          <a:bodyPr/>
          <a:lstStyle>
            <a:lvl1pPr>
              <a:defRPr b="1"/>
            </a:lvl1pPr>
          </a:lstStyle>
          <a:p>
            <a:endParaRPr lang="de-DE" dirty="0"/>
          </a:p>
        </p:txBody>
      </p:sp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852D2BC2-793C-F35C-10BF-AF853BA8418A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383337" y="1665288"/>
            <a:ext cx="5044621" cy="4088676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3" name="Datumsplatzhalter 7">
            <a:extLst>
              <a:ext uri="{FF2B5EF4-FFF2-40B4-BE49-F238E27FC236}">
                <a16:creationId xmlns:a16="http://schemas.microsoft.com/office/drawing/2014/main" id="{1B1655E2-DCA0-4F37-EC98-1619C7CB79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77387" y="6378149"/>
            <a:ext cx="10518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algn="r"/>
            <a:fld id="{7607286E-11CE-5C43-8F0B-75F1E7E2FA1D}" type="datetime1">
              <a:rPr lang="de-DE" smtClean="0"/>
              <a:t>22.09.2025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31485776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A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10">
            <a:extLst>
              <a:ext uri="{FF2B5EF4-FFF2-40B4-BE49-F238E27FC236}">
                <a16:creationId xmlns:a16="http://schemas.microsoft.com/office/drawing/2014/main" id="{7C1ED18C-5A52-CC39-FA65-9D100865A32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-1"/>
            <a:ext cx="6096000" cy="6771424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Bild einfügen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137C6BA2-DF48-A788-EFCC-283B05820E7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783058" y="-321982"/>
            <a:ext cx="6795246" cy="2265082"/>
          </a:xfrm>
          <a:prstGeom prst="rect">
            <a:avLst/>
          </a:prstGeom>
        </p:spPr>
      </p:pic>
      <p:sp>
        <p:nvSpPr>
          <p:cNvPr id="7" name="Untertitel 2">
            <a:extLst>
              <a:ext uri="{FF2B5EF4-FFF2-40B4-BE49-F238E27FC236}">
                <a16:creationId xmlns:a16="http://schemas.microsoft.com/office/drawing/2014/main" id="{3483833F-2C90-6072-34FA-23F1069291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95859" y="5213684"/>
            <a:ext cx="5029379" cy="915653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de-DE" dirty="0"/>
          </a:p>
        </p:txBody>
      </p:sp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6C055406-624A-1A9E-6F2A-FBEC770EA26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383337" y="1665288"/>
            <a:ext cx="5044621" cy="4088676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5148139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D71457C0-31A6-B8CF-A313-E3A4BEFD218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65751" y="-321982"/>
            <a:ext cx="6795246" cy="2265082"/>
          </a:xfrm>
          <a:prstGeom prst="rect">
            <a:avLst/>
          </a:prstGeom>
        </p:spPr>
      </p:pic>
      <p:sp>
        <p:nvSpPr>
          <p:cNvPr id="5" name="Bildplatzhalter 10">
            <a:extLst>
              <a:ext uri="{FF2B5EF4-FFF2-40B4-BE49-F238E27FC236}">
                <a16:creationId xmlns:a16="http://schemas.microsoft.com/office/drawing/2014/main" id="{7C1ED18C-5A52-CC39-FA65-9D100865A32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-1"/>
            <a:ext cx="6096000" cy="6771424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2C67B1C-28AB-9054-DA39-BB3E68425B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3797" y="1376363"/>
            <a:ext cx="5024866" cy="3600450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endParaRPr lang="de-DE" dirty="0"/>
          </a:p>
        </p:txBody>
      </p:sp>
      <p:sp>
        <p:nvSpPr>
          <p:cNvPr id="6" name="Untertitel 2">
            <a:extLst>
              <a:ext uri="{FF2B5EF4-FFF2-40B4-BE49-F238E27FC236}">
                <a16:creationId xmlns:a16="http://schemas.microsoft.com/office/drawing/2014/main" id="{68C69872-F660-0873-E750-58DC57A522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3796" y="5213684"/>
            <a:ext cx="5024867" cy="915653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655497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33E7045-DE86-E157-6F89-F3CC6E71C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htw saar | Gebrauchsanweisung PowerPoint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B216449-49F6-3317-6741-BED6BA424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3B2F1-1FC2-CF4C-99D3-E76CBC77F9B8}" type="slidenum">
              <a:rPr lang="de-DE" smtClean="0"/>
              <a:t>‹Nr.›</a:t>
            </a:fld>
            <a:endParaRPr lang="de-DE"/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E86F8C41-844B-B65A-7C83-176075319C6B}"/>
              </a:ext>
            </a:extLst>
          </p:cNvPr>
          <p:cNvSpPr txBox="1"/>
          <p:nvPr userDrawn="1"/>
        </p:nvSpPr>
        <p:spPr>
          <a:xfrm>
            <a:off x="2419350" y="11811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27" name="Titel 26">
            <a:extLst>
              <a:ext uri="{FF2B5EF4-FFF2-40B4-BE49-F238E27FC236}">
                <a16:creationId xmlns:a16="http://schemas.microsoft.com/office/drawing/2014/main" id="{F4E82EE6-98C0-F380-C90A-8E03B18EB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endParaRPr lang="de-DE" dirty="0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46E382BF-E7D4-A33C-08A4-C2BBB3BD37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72884" y="1665288"/>
            <a:ext cx="10652354" cy="4103687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2" name="Datumsplatzhalter 7">
            <a:extLst>
              <a:ext uri="{FF2B5EF4-FFF2-40B4-BE49-F238E27FC236}">
                <a16:creationId xmlns:a16="http://schemas.microsoft.com/office/drawing/2014/main" id="{11271A79-B901-7F49-DDD8-6EB0973115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77387" y="6378149"/>
            <a:ext cx="10518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algn="r"/>
            <a:fld id="{44A08F3E-53AB-D649-980F-E3F1BA6CEEB1}" type="datetime1">
              <a:rPr lang="de-DE" smtClean="0"/>
              <a:t>22.09.2025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082975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 A Bild +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AF9A21-81CF-BB1B-3CA2-473ED37E7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3B2F1-1FC2-CF4C-99D3-E76CBC77F9B8}" type="slidenum">
              <a:rPr lang="de-DE" smtClean="0"/>
              <a:t>‹Nr.›</a:t>
            </a:fld>
            <a:endParaRPr lang="de-DE"/>
          </a:p>
        </p:txBody>
      </p:sp>
      <p:sp>
        <p:nvSpPr>
          <p:cNvPr id="13" name="Bildplatzhalter 10">
            <a:extLst>
              <a:ext uri="{FF2B5EF4-FFF2-40B4-BE49-F238E27FC236}">
                <a16:creationId xmlns:a16="http://schemas.microsoft.com/office/drawing/2014/main" id="{030BD737-AC43-A01E-3251-5E0BAAEB3E6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6096000" cy="6356350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24" name="Fußzeilenplatzhalter 23">
            <a:extLst>
              <a:ext uri="{FF2B5EF4-FFF2-40B4-BE49-F238E27FC236}">
                <a16:creationId xmlns:a16="http://schemas.microsoft.com/office/drawing/2014/main" id="{8BA8B0A4-931E-C536-27F6-C7A69C9BECB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/>
              <a:t>htw saar | Gebrauchsanweisung PowerPoint</a:t>
            </a:r>
            <a:endParaRPr lang="de-DE" dirty="0"/>
          </a:p>
        </p:txBody>
      </p:sp>
      <p:sp>
        <p:nvSpPr>
          <p:cNvPr id="15" name="Titel 14">
            <a:extLst>
              <a:ext uri="{FF2B5EF4-FFF2-40B4-BE49-F238E27FC236}">
                <a16:creationId xmlns:a16="http://schemas.microsoft.com/office/drawing/2014/main" id="{8053ADD2-C6A7-F114-DC13-011D1B473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3337" y="219074"/>
            <a:ext cx="5041901" cy="1158443"/>
          </a:xfrm>
        </p:spPr>
        <p:txBody>
          <a:bodyPr/>
          <a:lstStyle>
            <a:lvl1pPr>
              <a:defRPr b="1"/>
            </a:lvl1pPr>
          </a:lstStyle>
          <a:p>
            <a:endParaRPr lang="de-DE" dirty="0"/>
          </a:p>
        </p:txBody>
      </p:sp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852D2BC2-793C-F35C-10BF-AF853BA8418A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383337" y="1665288"/>
            <a:ext cx="5044621" cy="4088676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3" name="Datumsplatzhalter 7">
            <a:extLst>
              <a:ext uri="{FF2B5EF4-FFF2-40B4-BE49-F238E27FC236}">
                <a16:creationId xmlns:a16="http://schemas.microsoft.com/office/drawing/2014/main" id="{592095D6-E073-5A0B-53E4-3C21726DC8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77387" y="6378149"/>
            <a:ext cx="10518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algn="r"/>
            <a:fld id="{720EAC89-E777-E14B-BEFA-989F49680CA9}" type="datetime1">
              <a:rPr lang="de-DE" smtClean="0"/>
              <a:t>22.09.2025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670826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 B Inhalt +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AF9A21-81CF-BB1B-3CA2-473ED37E7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3B2F1-1FC2-CF4C-99D3-E76CBC77F9B8}" type="slidenum">
              <a:rPr lang="de-DE" smtClean="0"/>
              <a:t>‹Nr.›</a:t>
            </a:fld>
            <a:endParaRPr lang="de-DE"/>
          </a:p>
        </p:txBody>
      </p:sp>
      <p:sp>
        <p:nvSpPr>
          <p:cNvPr id="13" name="Bildplatzhalter 10">
            <a:extLst>
              <a:ext uri="{FF2B5EF4-FFF2-40B4-BE49-F238E27FC236}">
                <a16:creationId xmlns:a16="http://schemas.microsoft.com/office/drawing/2014/main" id="{030BD737-AC43-A01E-3251-5E0BAAEB3E6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356350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24" name="Fußzeilenplatzhalter 23">
            <a:extLst>
              <a:ext uri="{FF2B5EF4-FFF2-40B4-BE49-F238E27FC236}">
                <a16:creationId xmlns:a16="http://schemas.microsoft.com/office/drawing/2014/main" id="{8BA8B0A4-931E-C536-27F6-C7A69C9BECB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/>
              <a:t>htw saar | Gebrauchsanweisung PowerPoint</a:t>
            </a:r>
            <a:endParaRPr lang="de-DE" dirty="0"/>
          </a:p>
        </p:txBody>
      </p:sp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2E5A68AE-0DFC-2FC9-8129-A33F3260C5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72884" y="1665288"/>
            <a:ext cx="5035779" cy="4103686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FAA3FE72-BBE4-D910-515B-D750755A5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292" y="219074"/>
            <a:ext cx="5042372" cy="1158443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4" name="Datumsplatzhalter 7">
            <a:extLst>
              <a:ext uri="{FF2B5EF4-FFF2-40B4-BE49-F238E27FC236}">
                <a16:creationId xmlns:a16="http://schemas.microsoft.com/office/drawing/2014/main" id="{E1FBED9A-EC14-9987-AEB9-5F7E67DFEB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77387" y="6378149"/>
            <a:ext cx="10518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algn="r"/>
            <a:fld id="{4111D4D7-7EDA-6F48-8388-BE55737A0FD3}" type="datetime1">
              <a:rPr lang="de-DE" smtClean="0"/>
              <a:t>22.09.2025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668670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13904C-931F-FEA0-DCB8-A4FBA3A66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FCC7045-FA63-1953-03BF-331579A53B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72884" y="1665288"/>
            <a:ext cx="5035779" cy="4103687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B199270-D807-39C9-7E17-458A99CBF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htw saar | Gebrauchsanweisung PowerPoint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4010648-0514-3766-85F7-46913D548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3B2F1-1FC2-CF4C-99D3-E76CBC77F9B8}" type="slidenum">
              <a:rPr lang="de-DE" smtClean="0"/>
              <a:t>‹Nr.›</a:t>
            </a:fld>
            <a:endParaRPr lang="de-DE"/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A304C9F8-0972-4FA0-A06C-F799355E13D3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83337" y="1665288"/>
            <a:ext cx="5044621" cy="4088676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7">
            <a:extLst>
              <a:ext uri="{FF2B5EF4-FFF2-40B4-BE49-F238E27FC236}">
                <a16:creationId xmlns:a16="http://schemas.microsoft.com/office/drawing/2014/main" id="{28313E1C-D6BB-0C89-6811-A2E610FFE5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77387" y="6378149"/>
            <a:ext cx="10518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algn="r"/>
            <a:fld id="{7DA96361-158E-FB4B-8545-A10D5A5C14C2}" type="datetime1">
              <a:rPr lang="de-DE" smtClean="0"/>
              <a:t>22.09.2025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232063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DCDF26E-1EA1-80DF-31FA-1E3FA6373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6762" y="1681163"/>
            <a:ext cx="504190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4C887BD1-C6D4-3703-8B24-8301B861D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htw saar | Gebrauchsanweisung PowerPoint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51B6E600-6EA9-7052-B4EE-A88D2D674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3B2F1-1FC2-CF4C-99D3-E76CBC77F9B8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D8D75173-5E06-7048-F422-066951226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291" y="219074"/>
            <a:ext cx="10658947" cy="1158443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A5B310F8-AF12-1877-D303-8996AFE0AD8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772884" y="2585201"/>
            <a:ext cx="5035779" cy="318377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43B8E650-CBC1-4EEB-3D00-C0150BBEB36A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383337" y="2581835"/>
            <a:ext cx="5044621" cy="317212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E6C350FB-6522-1D43-100B-150520E55B91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383338" y="1681163"/>
            <a:ext cx="504237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Datumsplatzhalter 7">
            <a:extLst>
              <a:ext uri="{FF2B5EF4-FFF2-40B4-BE49-F238E27FC236}">
                <a16:creationId xmlns:a16="http://schemas.microsoft.com/office/drawing/2014/main" id="{E64A18AA-90C3-C47D-710A-2D3DC6D94C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77387" y="6378149"/>
            <a:ext cx="10518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algn="r"/>
            <a:fld id="{C940FBBA-30CE-6644-A06F-7790BD43F9BE}" type="datetime1">
              <a:rPr lang="de-DE" smtClean="0"/>
              <a:t>22.09.2025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22817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0410786-D793-CFA9-0A2A-FAA149F83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htw saar | Gebrauchsanweisung PowerPoint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24913E8-5031-59D0-001C-814805BF7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3B2F1-1FC2-CF4C-99D3-E76CBC77F9B8}" type="slidenum">
              <a:rPr lang="de-DE" smtClean="0"/>
              <a:t>‹Nr.›</a:t>
            </a:fld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525B838-86A6-64DF-0F28-0A270F5B4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1709738"/>
            <a:ext cx="10658475" cy="2852737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endParaRPr lang="de-DE" dirty="0"/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DFF25416-7F3D-4A27-2822-BA8BD04A68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6763" y="4849814"/>
            <a:ext cx="10658475" cy="91916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endParaRPr lang="de-DE" dirty="0"/>
          </a:p>
        </p:txBody>
      </p:sp>
      <p:sp>
        <p:nvSpPr>
          <p:cNvPr id="5" name="Datumsplatzhalter 7">
            <a:extLst>
              <a:ext uri="{FF2B5EF4-FFF2-40B4-BE49-F238E27FC236}">
                <a16:creationId xmlns:a16="http://schemas.microsoft.com/office/drawing/2014/main" id="{4EC52D79-585E-8D34-FBE9-0BA676ACC8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77387" y="6378149"/>
            <a:ext cx="10518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algn="r"/>
            <a:fld id="{0DCF0E84-C217-824D-BCE5-018F327BEC09}" type="datetime1">
              <a:rPr lang="de-DE" smtClean="0"/>
              <a:t>22.09.2025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921604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405487-4F19-F171-8CB0-A26A3F0C3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0EDE612-BA98-6566-589F-FCA398498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htw saar | Gebrauchsanweisung PowerPoint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A8C87A3-5597-E35A-C55A-081D3F3F3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3B2F1-1FC2-CF4C-99D3-E76CBC77F9B8}" type="slidenum">
              <a:rPr lang="de-DE" smtClean="0"/>
              <a:t>‹Nr.›</a:t>
            </a:fld>
            <a:endParaRPr lang="de-DE"/>
          </a:p>
        </p:txBody>
      </p:sp>
      <p:sp>
        <p:nvSpPr>
          <p:cNvPr id="3" name="Datumsplatzhalter 7">
            <a:extLst>
              <a:ext uri="{FF2B5EF4-FFF2-40B4-BE49-F238E27FC236}">
                <a16:creationId xmlns:a16="http://schemas.microsoft.com/office/drawing/2014/main" id="{7CF9F521-13BF-58C7-2CF4-93F85AE5C6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77387" y="6378149"/>
            <a:ext cx="10518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algn="r"/>
            <a:fld id="{08849610-85C8-8348-A995-FBD4BCB86092}" type="datetime1">
              <a:rPr lang="de-DE" smtClean="0"/>
              <a:t>22.09.2025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8471979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Blank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2891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 B Inhalt +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AF9A21-81CF-BB1B-3CA2-473ED37E7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3B2F1-1FC2-CF4C-99D3-E76CBC77F9B8}" type="slidenum">
              <a:rPr lang="de-DE" smtClean="0"/>
              <a:t>‹Nr.›</a:t>
            </a:fld>
            <a:endParaRPr lang="de-DE"/>
          </a:p>
        </p:txBody>
      </p:sp>
      <p:sp>
        <p:nvSpPr>
          <p:cNvPr id="13" name="Bildplatzhalter 10">
            <a:extLst>
              <a:ext uri="{FF2B5EF4-FFF2-40B4-BE49-F238E27FC236}">
                <a16:creationId xmlns:a16="http://schemas.microsoft.com/office/drawing/2014/main" id="{030BD737-AC43-A01E-3251-5E0BAAEB3E6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356350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24" name="Fußzeilenplatzhalter 23">
            <a:extLst>
              <a:ext uri="{FF2B5EF4-FFF2-40B4-BE49-F238E27FC236}">
                <a16:creationId xmlns:a16="http://schemas.microsoft.com/office/drawing/2014/main" id="{8BA8B0A4-931E-C536-27F6-C7A69C9BECB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 dirty="0"/>
              <a:t>htw saar | Welcome Event</a:t>
            </a:r>
          </a:p>
        </p:txBody>
      </p:sp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2E5A68AE-0DFC-2FC9-8129-A33F3260C5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72884" y="1665288"/>
            <a:ext cx="5035779" cy="4103686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FAA3FE72-BBE4-D910-515B-D750755A5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292" y="219074"/>
            <a:ext cx="5042372" cy="1158443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4" name="Datumsplatzhalter 7">
            <a:extLst>
              <a:ext uri="{FF2B5EF4-FFF2-40B4-BE49-F238E27FC236}">
                <a16:creationId xmlns:a16="http://schemas.microsoft.com/office/drawing/2014/main" id="{4F5C93D8-31AE-CBB4-5F4F-43D90FB96A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77387" y="6378149"/>
            <a:ext cx="10518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algn="r"/>
            <a:fld id="{0C9D72E8-CB2D-A048-814C-F42285343044}" type="datetime1">
              <a:rPr lang="de-DE" smtClean="0"/>
              <a:t>22.09.2025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08435914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liederu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7B61DA58-7A6A-556C-0A5C-472671C09E21}"/>
              </a:ext>
            </a:extLst>
          </p:cNvPr>
          <p:cNvSpPr/>
          <p:nvPr userDrawn="1"/>
        </p:nvSpPr>
        <p:spPr>
          <a:xfrm>
            <a:off x="5808663" y="0"/>
            <a:ext cx="638333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Bildplatzhalter 8">
            <a:extLst>
              <a:ext uri="{FF2B5EF4-FFF2-40B4-BE49-F238E27FC236}">
                <a16:creationId xmlns:a16="http://schemas.microsoft.com/office/drawing/2014/main" id="{F7B0DBA3-3968-CD75-BB7C-06683F0B722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019802" y="0"/>
            <a:ext cx="3055429" cy="6858000"/>
          </a:xfrm>
          <a:custGeom>
            <a:avLst/>
            <a:gdLst>
              <a:gd name="connsiteX0" fmla="*/ 0 w 3055429"/>
              <a:gd name="connsiteY0" fmla="*/ 0 h 6858000"/>
              <a:gd name="connsiteX1" fmla="*/ 3055429 w 3055429"/>
              <a:gd name="connsiteY1" fmla="*/ 0 h 6858000"/>
              <a:gd name="connsiteX2" fmla="*/ 3055429 w 3055429"/>
              <a:gd name="connsiteY2" fmla="*/ 1841500 h 6858000"/>
              <a:gd name="connsiteX3" fmla="*/ 2917448 w 3055429"/>
              <a:gd name="connsiteY3" fmla="*/ 1841500 h 6858000"/>
              <a:gd name="connsiteX4" fmla="*/ 2917448 w 3055429"/>
              <a:gd name="connsiteY4" fmla="*/ 5016500 h 6858000"/>
              <a:gd name="connsiteX5" fmla="*/ 3055429 w 3055429"/>
              <a:gd name="connsiteY5" fmla="*/ 5016500 h 6858000"/>
              <a:gd name="connsiteX6" fmla="*/ 3055429 w 3055429"/>
              <a:gd name="connsiteY6" fmla="*/ 6858000 h 6858000"/>
              <a:gd name="connsiteX7" fmla="*/ 0 w 3055429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55429" h="6858000">
                <a:moveTo>
                  <a:pt x="0" y="0"/>
                </a:moveTo>
                <a:lnTo>
                  <a:pt x="3055429" y="0"/>
                </a:lnTo>
                <a:lnTo>
                  <a:pt x="3055429" y="1841500"/>
                </a:lnTo>
                <a:lnTo>
                  <a:pt x="2917448" y="1841500"/>
                </a:lnTo>
                <a:lnTo>
                  <a:pt x="2917448" y="5016500"/>
                </a:lnTo>
                <a:lnTo>
                  <a:pt x="3055429" y="5016500"/>
                </a:lnTo>
                <a:lnTo>
                  <a:pt x="305542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6" name="Titel 24">
            <a:extLst>
              <a:ext uri="{FF2B5EF4-FFF2-40B4-BE49-F238E27FC236}">
                <a16:creationId xmlns:a16="http://schemas.microsoft.com/office/drawing/2014/main" id="{1DA605CB-B8BE-4E3F-968E-3B76BC755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654" y="1088826"/>
            <a:ext cx="2451146" cy="2340172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7" name="Textplatzhalter 26">
            <a:extLst>
              <a:ext uri="{FF2B5EF4-FFF2-40B4-BE49-F238E27FC236}">
                <a16:creationId xmlns:a16="http://schemas.microsoft.com/office/drawing/2014/main" id="{3AB58712-AE1B-459C-9D3C-82CD33D99F5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98654" y="3538764"/>
            <a:ext cx="2451146" cy="218122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de-DE" dirty="0"/>
          </a:p>
        </p:txBody>
      </p:sp>
      <p:sp>
        <p:nvSpPr>
          <p:cNvPr id="22" name="Rectangle">
            <a:extLst>
              <a:ext uri="{FF2B5EF4-FFF2-40B4-BE49-F238E27FC236}">
                <a16:creationId xmlns:a16="http://schemas.microsoft.com/office/drawing/2014/main" id="{BAE0ECEC-8EAF-FAEC-8F31-8D49A6312EBF}"/>
              </a:ext>
            </a:extLst>
          </p:cNvPr>
          <p:cNvSpPr/>
          <p:nvPr userDrawn="1"/>
        </p:nvSpPr>
        <p:spPr>
          <a:xfrm>
            <a:off x="5937250" y="1841500"/>
            <a:ext cx="317500" cy="3175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lIns="19050" tIns="19050" rIns="19050" bIns="19050" anchor="ctr"/>
          <a:lstStyle/>
          <a:p>
            <a:pPr algn="ctr">
              <a:lnSpc>
                <a:spcPct val="100000"/>
              </a:lnSpc>
              <a:defRPr sz="3200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23" name="Textplatzhalter 26">
            <a:extLst>
              <a:ext uri="{FF2B5EF4-FFF2-40B4-BE49-F238E27FC236}">
                <a16:creationId xmlns:a16="http://schemas.microsoft.com/office/drawing/2014/main" id="{3C8C4BBB-F359-29E1-C262-3EBDA237398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895928" y="1116973"/>
            <a:ext cx="4529310" cy="1038525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endParaRPr lang="de-DE" dirty="0"/>
          </a:p>
        </p:txBody>
      </p:sp>
      <p:sp>
        <p:nvSpPr>
          <p:cNvPr id="24" name="Textplatzhalter 26">
            <a:extLst>
              <a:ext uri="{FF2B5EF4-FFF2-40B4-BE49-F238E27FC236}">
                <a16:creationId xmlns:a16="http://schemas.microsoft.com/office/drawing/2014/main" id="{A633D9EC-8E50-FC9A-F1EB-0BD1DC6DE75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885935" y="364028"/>
            <a:ext cx="4529310" cy="626855"/>
          </a:xfrm>
        </p:spPr>
        <p:txBody>
          <a:bodyPr anchor="b"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de-DE" dirty="0"/>
              <a:t>Nummer</a:t>
            </a:r>
          </a:p>
        </p:txBody>
      </p:sp>
      <p:sp>
        <p:nvSpPr>
          <p:cNvPr id="25" name="Textplatzhalter 26">
            <a:extLst>
              <a:ext uri="{FF2B5EF4-FFF2-40B4-BE49-F238E27FC236}">
                <a16:creationId xmlns:a16="http://schemas.microsoft.com/office/drawing/2014/main" id="{99EB2F30-3117-029F-7A3F-3EAC79A9B078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895928" y="3258849"/>
            <a:ext cx="4529310" cy="1038525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endParaRPr lang="de-DE" dirty="0"/>
          </a:p>
        </p:txBody>
      </p:sp>
      <p:sp>
        <p:nvSpPr>
          <p:cNvPr id="26" name="Textplatzhalter 26">
            <a:extLst>
              <a:ext uri="{FF2B5EF4-FFF2-40B4-BE49-F238E27FC236}">
                <a16:creationId xmlns:a16="http://schemas.microsoft.com/office/drawing/2014/main" id="{0C2AAB42-415D-8B9D-864B-CE8D78DCF49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885935" y="2505904"/>
            <a:ext cx="4529310" cy="626855"/>
          </a:xfrm>
        </p:spPr>
        <p:txBody>
          <a:bodyPr anchor="b"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de-DE" dirty="0"/>
              <a:t>Nummer</a:t>
            </a:r>
          </a:p>
        </p:txBody>
      </p:sp>
      <p:sp>
        <p:nvSpPr>
          <p:cNvPr id="27" name="Textplatzhalter 26">
            <a:extLst>
              <a:ext uri="{FF2B5EF4-FFF2-40B4-BE49-F238E27FC236}">
                <a16:creationId xmlns:a16="http://schemas.microsoft.com/office/drawing/2014/main" id="{B321C8D5-72A2-7EA0-833E-2B6921DAEA85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895928" y="5489837"/>
            <a:ext cx="4529310" cy="1038525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endParaRPr lang="de-DE" dirty="0"/>
          </a:p>
        </p:txBody>
      </p:sp>
      <p:sp>
        <p:nvSpPr>
          <p:cNvPr id="28" name="Textplatzhalter 26">
            <a:extLst>
              <a:ext uri="{FF2B5EF4-FFF2-40B4-BE49-F238E27FC236}">
                <a16:creationId xmlns:a16="http://schemas.microsoft.com/office/drawing/2014/main" id="{1742C052-0139-7CB7-F7BF-2AF8AFDDAC9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885935" y="4736892"/>
            <a:ext cx="4529310" cy="626855"/>
          </a:xfrm>
        </p:spPr>
        <p:txBody>
          <a:bodyPr anchor="b"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de-DE" dirty="0"/>
              <a:t>Nummer</a:t>
            </a:r>
          </a:p>
        </p:txBody>
      </p:sp>
    </p:spTree>
    <p:extLst>
      <p:ext uri="{BB962C8B-B14F-4D97-AF65-F5344CB8AC3E}">
        <p14:creationId xmlns:p14="http://schemas.microsoft.com/office/powerpoint/2010/main" val="366297743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kzentfolie_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ildplatzhalter 1">
            <a:extLst>
              <a:ext uri="{FF2B5EF4-FFF2-40B4-BE49-F238E27FC236}">
                <a16:creationId xmlns:a16="http://schemas.microsoft.com/office/drawing/2014/main" id="{E669877E-05BA-390E-A3A3-D9561446400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3429002"/>
          </a:xfrm>
          <a:custGeom>
            <a:avLst/>
            <a:gdLst>
              <a:gd name="connsiteX0" fmla="*/ 0 w 6096000"/>
              <a:gd name="connsiteY0" fmla="*/ 0 h 3429002"/>
              <a:gd name="connsiteX1" fmla="*/ 6096000 w 6096000"/>
              <a:gd name="connsiteY1" fmla="*/ 0 h 3429002"/>
              <a:gd name="connsiteX2" fmla="*/ 6096000 w 6096000"/>
              <a:gd name="connsiteY2" fmla="*/ 3429002 h 3429002"/>
              <a:gd name="connsiteX3" fmla="*/ 1587500 w 6096000"/>
              <a:gd name="connsiteY3" fmla="*/ 3429002 h 3429002"/>
              <a:gd name="connsiteX4" fmla="*/ 1587500 w 6096000"/>
              <a:gd name="connsiteY4" fmla="*/ 3270250 h 3429002"/>
              <a:gd name="connsiteX5" fmla="*/ 0 w 6096000"/>
              <a:gd name="connsiteY5" fmla="*/ 3270250 h 3429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3429002">
                <a:moveTo>
                  <a:pt x="0" y="0"/>
                </a:moveTo>
                <a:lnTo>
                  <a:pt x="6096000" y="0"/>
                </a:lnTo>
                <a:lnTo>
                  <a:pt x="6096000" y="3429002"/>
                </a:lnTo>
                <a:lnTo>
                  <a:pt x="1587500" y="3429002"/>
                </a:lnTo>
                <a:lnTo>
                  <a:pt x="1587500" y="3270250"/>
                </a:lnTo>
                <a:lnTo>
                  <a:pt x="0" y="327025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0A73594-49E0-9B76-028C-3D5646581E4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3428998"/>
            <a:ext cx="6096000" cy="3429002"/>
          </a:xfrm>
          <a:custGeom>
            <a:avLst/>
            <a:gdLst>
              <a:gd name="connsiteX0" fmla="*/ 0 w 6096000"/>
              <a:gd name="connsiteY0" fmla="*/ 0 h 3429002"/>
              <a:gd name="connsiteX1" fmla="*/ 4508500 w 6096000"/>
              <a:gd name="connsiteY1" fmla="*/ 0 h 3429002"/>
              <a:gd name="connsiteX2" fmla="*/ 4508500 w 6096000"/>
              <a:gd name="connsiteY2" fmla="*/ 158752 h 3429002"/>
              <a:gd name="connsiteX3" fmla="*/ 6096000 w 6096000"/>
              <a:gd name="connsiteY3" fmla="*/ 158752 h 3429002"/>
              <a:gd name="connsiteX4" fmla="*/ 6096000 w 6096000"/>
              <a:gd name="connsiteY4" fmla="*/ 3429002 h 3429002"/>
              <a:gd name="connsiteX5" fmla="*/ 0 w 6096000"/>
              <a:gd name="connsiteY5" fmla="*/ 3429002 h 3429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3429002">
                <a:moveTo>
                  <a:pt x="0" y="0"/>
                </a:moveTo>
                <a:lnTo>
                  <a:pt x="4508500" y="0"/>
                </a:lnTo>
                <a:lnTo>
                  <a:pt x="4508500" y="158752"/>
                </a:lnTo>
                <a:lnTo>
                  <a:pt x="6096000" y="158752"/>
                </a:lnTo>
                <a:lnTo>
                  <a:pt x="6096000" y="3429002"/>
                </a:lnTo>
                <a:lnTo>
                  <a:pt x="0" y="3429002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4" name="Titel 6">
            <a:extLst>
              <a:ext uri="{FF2B5EF4-FFF2-40B4-BE49-F238E27FC236}">
                <a16:creationId xmlns:a16="http://schemas.microsoft.com/office/drawing/2014/main" id="{D277C03C-C222-657F-1CBF-75008540D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814" y="455034"/>
            <a:ext cx="5042372" cy="1158443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5" name="Textplatzhalter 3">
            <a:extLst>
              <a:ext uri="{FF2B5EF4-FFF2-40B4-BE49-F238E27FC236}">
                <a16:creationId xmlns:a16="http://schemas.microsoft.com/office/drawing/2014/main" id="{44ED1B5B-BCCE-95B2-1D92-1178FBCF3D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6815" y="1820911"/>
            <a:ext cx="5042371" cy="129958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de-DE" dirty="0"/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C5A11E93-04F9-CBC0-90BF-EC846F5B638D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6622815" y="3737503"/>
            <a:ext cx="5042371" cy="2811993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de-DE" dirty="0"/>
          </a:p>
        </p:txBody>
      </p:sp>
      <p:sp>
        <p:nvSpPr>
          <p:cNvPr id="13" name="Rectangle">
            <a:extLst>
              <a:ext uri="{FF2B5EF4-FFF2-40B4-BE49-F238E27FC236}">
                <a16:creationId xmlns:a16="http://schemas.microsoft.com/office/drawing/2014/main" id="{1C073FB8-3E5B-4CB7-45B1-86F70CC25DA3}"/>
              </a:ext>
            </a:extLst>
          </p:cNvPr>
          <p:cNvSpPr/>
          <p:nvPr userDrawn="1"/>
        </p:nvSpPr>
        <p:spPr>
          <a:xfrm rot="16200000">
            <a:off x="5937250" y="1841500"/>
            <a:ext cx="317500" cy="3175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lIns="19050" tIns="19050" rIns="19050" bIns="19050" anchor="ctr"/>
          <a:lstStyle/>
          <a:p>
            <a:pPr algn="ctr">
              <a:lnSpc>
                <a:spcPct val="100000"/>
              </a:lnSpc>
              <a:defRPr sz="3200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</p:spTree>
    <p:extLst>
      <p:ext uri="{BB962C8B-B14F-4D97-AF65-F5344CB8AC3E}">
        <p14:creationId xmlns:p14="http://schemas.microsoft.com/office/powerpoint/2010/main" val="15659096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kzentfolie_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9">
            <a:extLst>
              <a:ext uri="{FF2B5EF4-FFF2-40B4-BE49-F238E27FC236}">
                <a16:creationId xmlns:a16="http://schemas.microsoft.com/office/drawing/2014/main" id="{DB8D3550-F968-0274-E726-3CB1BC06D73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127479" y="0"/>
            <a:ext cx="4064521" cy="3429000"/>
          </a:xfrm>
          <a:custGeom>
            <a:avLst/>
            <a:gdLst>
              <a:gd name="connsiteX0" fmla="*/ 0 w 4064521"/>
              <a:gd name="connsiteY0" fmla="*/ 0 h 3429000"/>
              <a:gd name="connsiteX1" fmla="*/ 4064521 w 4064521"/>
              <a:gd name="connsiteY1" fmla="*/ 0 h 3429000"/>
              <a:gd name="connsiteX2" fmla="*/ 4064521 w 4064521"/>
              <a:gd name="connsiteY2" fmla="*/ 3429000 h 3429000"/>
              <a:gd name="connsiteX3" fmla="*/ 157969 w 4064521"/>
              <a:gd name="connsiteY3" fmla="*/ 3429000 h 3429000"/>
              <a:gd name="connsiteX4" fmla="*/ 157969 w 4064521"/>
              <a:gd name="connsiteY4" fmla="*/ 1841500 h 3429000"/>
              <a:gd name="connsiteX5" fmla="*/ 0 w 4064521"/>
              <a:gd name="connsiteY5" fmla="*/ 18415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64521" h="3429000">
                <a:moveTo>
                  <a:pt x="0" y="0"/>
                </a:moveTo>
                <a:lnTo>
                  <a:pt x="4064521" y="0"/>
                </a:lnTo>
                <a:lnTo>
                  <a:pt x="4064521" y="3429000"/>
                </a:lnTo>
                <a:lnTo>
                  <a:pt x="157969" y="3429000"/>
                </a:lnTo>
                <a:lnTo>
                  <a:pt x="157969" y="1841500"/>
                </a:lnTo>
                <a:lnTo>
                  <a:pt x="0" y="18415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7" name="Bildplatzhalter 11">
            <a:extLst>
              <a:ext uri="{FF2B5EF4-FFF2-40B4-BE49-F238E27FC236}">
                <a16:creationId xmlns:a16="http://schemas.microsoft.com/office/drawing/2014/main" id="{6338B6C0-D811-DEB2-D2E6-77A17BB4138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127479" y="3429000"/>
            <a:ext cx="4064521" cy="3429000"/>
          </a:xfrm>
          <a:custGeom>
            <a:avLst/>
            <a:gdLst>
              <a:gd name="connsiteX0" fmla="*/ 157969 w 4064521"/>
              <a:gd name="connsiteY0" fmla="*/ 0 h 3429000"/>
              <a:gd name="connsiteX1" fmla="*/ 4064521 w 4064521"/>
              <a:gd name="connsiteY1" fmla="*/ 0 h 3429000"/>
              <a:gd name="connsiteX2" fmla="*/ 4064521 w 4064521"/>
              <a:gd name="connsiteY2" fmla="*/ 3429000 h 3429000"/>
              <a:gd name="connsiteX3" fmla="*/ 0 w 4064521"/>
              <a:gd name="connsiteY3" fmla="*/ 3429000 h 3429000"/>
              <a:gd name="connsiteX4" fmla="*/ 0 w 4064521"/>
              <a:gd name="connsiteY4" fmla="*/ 1587500 h 3429000"/>
              <a:gd name="connsiteX5" fmla="*/ 157969 w 4064521"/>
              <a:gd name="connsiteY5" fmla="*/ 15875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64521" h="3429000">
                <a:moveTo>
                  <a:pt x="157969" y="0"/>
                </a:moveTo>
                <a:lnTo>
                  <a:pt x="4064521" y="0"/>
                </a:lnTo>
                <a:lnTo>
                  <a:pt x="4064521" y="3429000"/>
                </a:lnTo>
                <a:lnTo>
                  <a:pt x="0" y="3429000"/>
                </a:lnTo>
                <a:lnTo>
                  <a:pt x="0" y="1587500"/>
                </a:lnTo>
                <a:lnTo>
                  <a:pt x="157969" y="15875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8" name="Bildplatzhalter 13">
            <a:extLst>
              <a:ext uri="{FF2B5EF4-FFF2-40B4-BE49-F238E27FC236}">
                <a16:creationId xmlns:a16="http://schemas.microsoft.com/office/drawing/2014/main" id="{F9CF42F4-E6AA-AC20-383C-E38DC8989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063740" y="3429000"/>
            <a:ext cx="4064521" cy="3429000"/>
          </a:xfrm>
          <a:custGeom>
            <a:avLst/>
            <a:gdLst>
              <a:gd name="connsiteX0" fmla="*/ 0 w 4064521"/>
              <a:gd name="connsiteY0" fmla="*/ 0 h 3429000"/>
              <a:gd name="connsiteX1" fmla="*/ 3904208 w 4064521"/>
              <a:gd name="connsiteY1" fmla="*/ 0 h 3429000"/>
              <a:gd name="connsiteX2" fmla="*/ 3904208 w 4064521"/>
              <a:gd name="connsiteY2" fmla="*/ 1587500 h 3429000"/>
              <a:gd name="connsiteX3" fmla="*/ 4064521 w 4064521"/>
              <a:gd name="connsiteY3" fmla="*/ 1587500 h 3429000"/>
              <a:gd name="connsiteX4" fmla="*/ 4064521 w 4064521"/>
              <a:gd name="connsiteY4" fmla="*/ 3429000 h 3429000"/>
              <a:gd name="connsiteX5" fmla="*/ 0 w 4064521"/>
              <a:gd name="connsiteY5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64521" h="3429000">
                <a:moveTo>
                  <a:pt x="0" y="0"/>
                </a:moveTo>
                <a:lnTo>
                  <a:pt x="3904208" y="0"/>
                </a:lnTo>
                <a:lnTo>
                  <a:pt x="3904208" y="1587500"/>
                </a:lnTo>
                <a:lnTo>
                  <a:pt x="4064521" y="1587500"/>
                </a:lnTo>
                <a:lnTo>
                  <a:pt x="4064521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9" name="Bildplatzhalter 14">
            <a:extLst>
              <a:ext uri="{FF2B5EF4-FFF2-40B4-BE49-F238E27FC236}">
                <a16:creationId xmlns:a16="http://schemas.microsoft.com/office/drawing/2014/main" id="{98D298B1-018A-301B-A88A-A805EEC63A5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3429000"/>
            <a:ext cx="4064521" cy="3429000"/>
          </a:xfrm>
          <a:solidFill>
            <a:schemeClr val="tx2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99D4A2BE-70F1-CDBF-9672-89B083A5BB3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063740" y="0"/>
            <a:ext cx="4064521" cy="3429000"/>
          </a:xfrm>
          <a:custGeom>
            <a:avLst/>
            <a:gdLst>
              <a:gd name="connsiteX0" fmla="*/ 0 w 4064521"/>
              <a:gd name="connsiteY0" fmla="*/ 0 h 3429000"/>
              <a:gd name="connsiteX1" fmla="*/ 4064521 w 4064521"/>
              <a:gd name="connsiteY1" fmla="*/ 0 h 3429000"/>
              <a:gd name="connsiteX2" fmla="*/ 4064521 w 4064521"/>
              <a:gd name="connsiteY2" fmla="*/ 1841500 h 3429000"/>
              <a:gd name="connsiteX3" fmla="*/ 3904208 w 4064521"/>
              <a:gd name="connsiteY3" fmla="*/ 1841500 h 3429000"/>
              <a:gd name="connsiteX4" fmla="*/ 3904208 w 4064521"/>
              <a:gd name="connsiteY4" fmla="*/ 3429000 h 3429000"/>
              <a:gd name="connsiteX5" fmla="*/ 0 w 4064521"/>
              <a:gd name="connsiteY5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64521" h="3429000">
                <a:moveTo>
                  <a:pt x="0" y="0"/>
                </a:moveTo>
                <a:lnTo>
                  <a:pt x="4064521" y="0"/>
                </a:lnTo>
                <a:lnTo>
                  <a:pt x="4064521" y="1841500"/>
                </a:lnTo>
                <a:lnTo>
                  <a:pt x="3904208" y="1841500"/>
                </a:lnTo>
                <a:lnTo>
                  <a:pt x="3904208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11" name="Titel 23">
            <a:extLst>
              <a:ext uri="{FF2B5EF4-FFF2-40B4-BE49-F238E27FC236}">
                <a16:creationId xmlns:a16="http://schemas.microsoft.com/office/drawing/2014/main" id="{D0AD0999-502D-8760-19CB-53193BF87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404" y="219074"/>
            <a:ext cx="3724933" cy="115844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2" name="Textplatzhalter 25">
            <a:extLst>
              <a:ext uri="{FF2B5EF4-FFF2-40B4-BE49-F238E27FC236}">
                <a16:creationId xmlns:a16="http://schemas.microsoft.com/office/drawing/2014/main" id="{CDA9494A-EA43-A593-5150-204DE140A99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69404" y="1628775"/>
            <a:ext cx="3724933" cy="1501775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endParaRPr lang="de-DE" dirty="0"/>
          </a:p>
        </p:txBody>
      </p:sp>
      <p:sp>
        <p:nvSpPr>
          <p:cNvPr id="13" name="Rectangle">
            <a:extLst>
              <a:ext uri="{FF2B5EF4-FFF2-40B4-BE49-F238E27FC236}">
                <a16:creationId xmlns:a16="http://schemas.microsoft.com/office/drawing/2014/main" id="{473046B3-CEB4-709C-59A9-F8AA1BBAF02B}"/>
              </a:ext>
            </a:extLst>
          </p:cNvPr>
          <p:cNvSpPr/>
          <p:nvPr userDrawn="1"/>
        </p:nvSpPr>
        <p:spPr>
          <a:xfrm>
            <a:off x="7967948" y="1841500"/>
            <a:ext cx="317500" cy="3175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lIns="19050" tIns="19050" rIns="19050" bIns="19050" anchor="ctr"/>
          <a:lstStyle/>
          <a:p>
            <a:pPr algn="ctr">
              <a:lnSpc>
                <a:spcPct val="100000"/>
              </a:lnSpc>
              <a:defRPr sz="3200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</p:spTree>
    <p:extLst>
      <p:ext uri="{BB962C8B-B14F-4D97-AF65-F5344CB8AC3E}">
        <p14:creationId xmlns:p14="http://schemas.microsoft.com/office/powerpoint/2010/main" val="1385614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A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10">
            <a:extLst>
              <a:ext uri="{FF2B5EF4-FFF2-40B4-BE49-F238E27FC236}">
                <a16:creationId xmlns:a16="http://schemas.microsoft.com/office/drawing/2014/main" id="{7C1ED18C-5A52-CC39-FA65-9D100865A32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-1"/>
            <a:ext cx="6096000" cy="6771424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Bild einfügen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137C6BA2-DF48-A788-EFCC-283B05820E7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783058" y="-321982"/>
            <a:ext cx="6795246" cy="2265082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D2D05580-4BFE-8759-AC9E-9493811780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95860" y="1376363"/>
            <a:ext cx="5029378" cy="3540816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endParaRPr lang="de-DE" dirty="0"/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D73B18AA-355C-9E38-B906-0D5C0571D6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95859" y="5213684"/>
            <a:ext cx="5029379" cy="915653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588305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AF9A21-81CF-BB1B-3CA2-473ED37E7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3B2F1-1FC2-CF4C-99D3-E76CBC77F9B8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Bildplatzhalter 10">
            <a:extLst>
              <a:ext uri="{FF2B5EF4-FFF2-40B4-BE49-F238E27FC236}">
                <a16:creationId xmlns:a16="http://schemas.microsoft.com/office/drawing/2014/main" id="{7C1ED18C-5A52-CC39-FA65-9D100865A32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-1"/>
            <a:ext cx="6096000" cy="6771424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Bild einfügen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71457C0-31A6-B8CF-A313-E3A4BEFD218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65751" y="-321982"/>
            <a:ext cx="6795246" cy="226508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C710207-9A25-1E93-59DE-1A4A7C3AC9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3797" y="1376363"/>
            <a:ext cx="5024866" cy="3600450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endParaRPr lang="de-DE" dirty="0"/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FADEB03D-A44A-294E-531C-21488C4494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3796" y="5213684"/>
            <a:ext cx="5024867" cy="915653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429727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33E7045-DE86-E157-6F89-F3CC6E71C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htw saar | Gebrauchsanweisung PowerPoint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B216449-49F6-3317-6741-BED6BA424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3B2F1-1FC2-CF4C-99D3-E76CBC77F9B8}" type="slidenum">
              <a:rPr lang="de-DE" smtClean="0"/>
              <a:t>‹Nr.›</a:t>
            </a:fld>
            <a:endParaRPr lang="de-DE"/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E86F8C41-844B-B65A-7C83-176075319C6B}"/>
              </a:ext>
            </a:extLst>
          </p:cNvPr>
          <p:cNvSpPr txBox="1"/>
          <p:nvPr userDrawn="1"/>
        </p:nvSpPr>
        <p:spPr>
          <a:xfrm>
            <a:off x="2419350" y="11811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27" name="Titel 26">
            <a:extLst>
              <a:ext uri="{FF2B5EF4-FFF2-40B4-BE49-F238E27FC236}">
                <a16:creationId xmlns:a16="http://schemas.microsoft.com/office/drawing/2014/main" id="{F4E82EE6-98C0-F380-C90A-8E03B18EB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endParaRPr lang="de-DE" dirty="0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46E382BF-E7D4-A33C-08A4-C2BBB3BD37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72884" y="1665288"/>
            <a:ext cx="10652354" cy="4103687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2" name="Datumsplatzhalter 7">
            <a:extLst>
              <a:ext uri="{FF2B5EF4-FFF2-40B4-BE49-F238E27FC236}">
                <a16:creationId xmlns:a16="http://schemas.microsoft.com/office/drawing/2014/main" id="{6320AC48-2C6D-28F9-8330-C98CED61F0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77387" y="6378149"/>
            <a:ext cx="10518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algn="r"/>
            <a:fld id="{21A204F9-AA18-3043-AEAD-1F004F5BAB50}" type="datetime1">
              <a:rPr lang="de-DE" smtClean="0"/>
              <a:t>22.09.2025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070285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 A Bild +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AF9A21-81CF-BB1B-3CA2-473ED37E7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3B2F1-1FC2-CF4C-99D3-E76CBC77F9B8}" type="slidenum">
              <a:rPr lang="de-DE" smtClean="0"/>
              <a:t>‹Nr.›</a:t>
            </a:fld>
            <a:endParaRPr lang="de-DE"/>
          </a:p>
        </p:txBody>
      </p:sp>
      <p:sp>
        <p:nvSpPr>
          <p:cNvPr id="13" name="Bildplatzhalter 10">
            <a:extLst>
              <a:ext uri="{FF2B5EF4-FFF2-40B4-BE49-F238E27FC236}">
                <a16:creationId xmlns:a16="http://schemas.microsoft.com/office/drawing/2014/main" id="{030BD737-AC43-A01E-3251-5E0BAAEB3E6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6096000" cy="6356350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24" name="Fußzeilenplatzhalter 23">
            <a:extLst>
              <a:ext uri="{FF2B5EF4-FFF2-40B4-BE49-F238E27FC236}">
                <a16:creationId xmlns:a16="http://schemas.microsoft.com/office/drawing/2014/main" id="{8BA8B0A4-931E-C536-27F6-C7A69C9BECB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/>
              <a:t>htw saar | Gebrauchsanweisung PowerPoint</a:t>
            </a:r>
            <a:endParaRPr lang="de-DE" dirty="0"/>
          </a:p>
        </p:txBody>
      </p:sp>
      <p:sp>
        <p:nvSpPr>
          <p:cNvPr id="15" name="Titel 14">
            <a:extLst>
              <a:ext uri="{FF2B5EF4-FFF2-40B4-BE49-F238E27FC236}">
                <a16:creationId xmlns:a16="http://schemas.microsoft.com/office/drawing/2014/main" id="{8053ADD2-C6A7-F114-DC13-011D1B473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3337" y="219074"/>
            <a:ext cx="5041901" cy="1158443"/>
          </a:xfrm>
        </p:spPr>
        <p:txBody>
          <a:bodyPr/>
          <a:lstStyle>
            <a:lvl1pPr>
              <a:defRPr b="1"/>
            </a:lvl1pPr>
          </a:lstStyle>
          <a:p>
            <a:endParaRPr lang="de-DE" dirty="0"/>
          </a:p>
        </p:txBody>
      </p:sp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852D2BC2-793C-F35C-10BF-AF853BA8418A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383337" y="1665288"/>
            <a:ext cx="5044621" cy="4088676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3" name="Datumsplatzhalter 7">
            <a:extLst>
              <a:ext uri="{FF2B5EF4-FFF2-40B4-BE49-F238E27FC236}">
                <a16:creationId xmlns:a16="http://schemas.microsoft.com/office/drawing/2014/main" id="{7C28EEC1-5BDD-88FA-970B-57D1A325C9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77387" y="6378149"/>
            <a:ext cx="10518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algn="r"/>
            <a:fld id="{A1BECFB0-EB24-A842-9AF0-51F341EE0601}" type="datetime1">
              <a:rPr lang="de-DE" smtClean="0"/>
              <a:t>22.09.2025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945198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 B Inhalt +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AF9A21-81CF-BB1B-3CA2-473ED37E7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3B2F1-1FC2-CF4C-99D3-E76CBC77F9B8}" type="slidenum">
              <a:rPr lang="de-DE" smtClean="0"/>
              <a:t>‹Nr.›</a:t>
            </a:fld>
            <a:endParaRPr lang="de-DE"/>
          </a:p>
        </p:txBody>
      </p:sp>
      <p:sp>
        <p:nvSpPr>
          <p:cNvPr id="13" name="Bildplatzhalter 10">
            <a:extLst>
              <a:ext uri="{FF2B5EF4-FFF2-40B4-BE49-F238E27FC236}">
                <a16:creationId xmlns:a16="http://schemas.microsoft.com/office/drawing/2014/main" id="{030BD737-AC43-A01E-3251-5E0BAAEB3E6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356350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24" name="Fußzeilenplatzhalter 23">
            <a:extLst>
              <a:ext uri="{FF2B5EF4-FFF2-40B4-BE49-F238E27FC236}">
                <a16:creationId xmlns:a16="http://schemas.microsoft.com/office/drawing/2014/main" id="{8BA8B0A4-931E-C536-27F6-C7A69C9BECB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/>
              <a:t>htw saar | Gebrauchsanweisung PowerPoint</a:t>
            </a:r>
            <a:endParaRPr lang="de-DE" dirty="0"/>
          </a:p>
        </p:txBody>
      </p:sp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2E5A68AE-0DFC-2FC9-8129-A33F3260C5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72884" y="1665288"/>
            <a:ext cx="5035779" cy="4103686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FAA3FE72-BBE4-D910-515B-D750755A5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292" y="219074"/>
            <a:ext cx="5042372" cy="1158443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4" name="Datumsplatzhalter 7">
            <a:extLst>
              <a:ext uri="{FF2B5EF4-FFF2-40B4-BE49-F238E27FC236}">
                <a16:creationId xmlns:a16="http://schemas.microsoft.com/office/drawing/2014/main" id="{26E2C965-0A5C-E09F-96DE-82371D191A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77387" y="6378149"/>
            <a:ext cx="10518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algn="r"/>
            <a:fld id="{907B0F97-914C-1741-B241-77B5C9E0949D}" type="datetime1">
              <a:rPr lang="de-DE" smtClean="0"/>
              <a:t>22.09.2025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4564224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13904C-931F-FEA0-DCB8-A4FBA3A66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FCC7045-FA63-1953-03BF-331579A53B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72884" y="1665288"/>
            <a:ext cx="5035779" cy="4103687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B199270-D807-39C9-7E17-458A99CBF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htw saar | Gebrauchsanweisung PowerPoint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4010648-0514-3766-85F7-46913D548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3B2F1-1FC2-CF4C-99D3-E76CBC77F9B8}" type="slidenum">
              <a:rPr lang="de-DE" smtClean="0"/>
              <a:t>‹Nr.›</a:t>
            </a:fld>
            <a:endParaRPr lang="de-DE"/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A304C9F8-0972-4FA0-A06C-F799355E13D3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83337" y="1665288"/>
            <a:ext cx="5044621" cy="4088676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7">
            <a:extLst>
              <a:ext uri="{FF2B5EF4-FFF2-40B4-BE49-F238E27FC236}">
                <a16:creationId xmlns:a16="http://schemas.microsoft.com/office/drawing/2014/main" id="{3F9FD8A0-9222-3386-6856-5E2606FD27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77387" y="6378149"/>
            <a:ext cx="10518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algn="r"/>
            <a:fld id="{07792076-9578-F346-AF21-9CE344CC5EAB}" type="datetime1">
              <a:rPr lang="de-DE" smtClean="0"/>
              <a:t>22.09.2025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2985940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DCDF26E-1EA1-80DF-31FA-1E3FA6373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6762" y="1681163"/>
            <a:ext cx="504190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4C887BD1-C6D4-3703-8B24-8301B861D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htw saar | Gebrauchsanweisung PowerPoint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51B6E600-6EA9-7052-B4EE-A88D2D674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3B2F1-1FC2-CF4C-99D3-E76CBC77F9B8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D8D75173-5E06-7048-F422-066951226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291" y="219074"/>
            <a:ext cx="10658947" cy="1158443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A5B310F8-AF12-1877-D303-8996AFE0AD8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772884" y="2585201"/>
            <a:ext cx="5035779" cy="318377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43B8E650-CBC1-4EEB-3D00-C0150BBEB36A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383337" y="2581835"/>
            <a:ext cx="5044621" cy="317212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E6C350FB-6522-1D43-100B-150520E55B91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383338" y="1681163"/>
            <a:ext cx="504237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Datumsplatzhalter 7">
            <a:extLst>
              <a:ext uri="{FF2B5EF4-FFF2-40B4-BE49-F238E27FC236}">
                <a16:creationId xmlns:a16="http://schemas.microsoft.com/office/drawing/2014/main" id="{4CE3C38F-B585-3ED7-7A55-706730A912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77387" y="6378149"/>
            <a:ext cx="10518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algn="r"/>
            <a:fld id="{094A00D4-72DA-7345-89FA-585B29E26581}" type="datetime1">
              <a:rPr lang="de-DE" smtClean="0"/>
              <a:t>22.09.2025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17970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13904C-931F-FEA0-DCB8-A4FBA3A66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FCC7045-FA63-1953-03BF-331579A53B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72884" y="1665288"/>
            <a:ext cx="5035779" cy="4103687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B199270-D807-39C9-7E17-458A99CBF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htw saar | Welcome Event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4010648-0514-3766-85F7-46913D548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3B2F1-1FC2-CF4C-99D3-E76CBC77F9B8}" type="slidenum">
              <a:rPr lang="de-DE" smtClean="0"/>
              <a:t>‹Nr.›</a:t>
            </a:fld>
            <a:endParaRPr lang="de-DE"/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A304C9F8-0972-4FA0-A06C-F799355E13D3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83337" y="1665288"/>
            <a:ext cx="5044621" cy="4088676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7">
            <a:extLst>
              <a:ext uri="{FF2B5EF4-FFF2-40B4-BE49-F238E27FC236}">
                <a16:creationId xmlns:a16="http://schemas.microsoft.com/office/drawing/2014/main" id="{2C44979D-3060-53D9-B1A1-BEDACBA9E2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77387" y="6378149"/>
            <a:ext cx="10518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algn="r"/>
            <a:fld id="{A168D6B7-1F73-E449-8A52-3E9CCC4E49A0}" type="datetime1">
              <a:rPr lang="de-DE" smtClean="0"/>
              <a:t>22.09.2025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3006386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0410786-D793-CFA9-0A2A-FAA149F83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htw saar | Gebrauchsanweisung PowerPoint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24913E8-5031-59D0-001C-814805BF7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3B2F1-1FC2-CF4C-99D3-E76CBC77F9B8}" type="slidenum">
              <a:rPr lang="de-DE" smtClean="0"/>
              <a:t>‹Nr.›</a:t>
            </a:fld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525B838-86A6-64DF-0F28-0A270F5B4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1709738"/>
            <a:ext cx="10658475" cy="2852737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endParaRPr lang="de-DE" dirty="0"/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DFF25416-7F3D-4A27-2822-BA8BD04A68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6763" y="4849814"/>
            <a:ext cx="10658475" cy="91916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endParaRPr lang="de-DE" dirty="0"/>
          </a:p>
        </p:txBody>
      </p:sp>
      <p:sp>
        <p:nvSpPr>
          <p:cNvPr id="5" name="Datumsplatzhalter 7">
            <a:extLst>
              <a:ext uri="{FF2B5EF4-FFF2-40B4-BE49-F238E27FC236}">
                <a16:creationId xmlns:a16="http://schemas.microsoft.com/office/drawing/2014/main" id="{B24AA455-0EED-6875-013E-01902CFADE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77387" y="6378149"/>
            <a:ext cx="10518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algn="r"/>
            <a:fld id="{98B9145C-8391-854C-95DF-27D4E94F850F}" type="datetime1">
              <a:rPr lang="de-DE" smtClean="0"/>
              <a:t>22.09.2025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1054713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405487-4F19-F171-8CB0-A26A3F0C3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0EDE612-BA98-6566-589F-FCA398498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htw saar | Gebrauchsanweisung PowerPoint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A8C87A3-5597-E35A-C55A-081D3F3F3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3B2F1-1FC2-CF4C-99D3-E76CBC77F9B8}" type="slidenum">
              <a:rPr lang="de-DE" smtClean="0"/>
              <a:t>‹Nr.›</a:t>
            </a:fld>
            <a:endParaRPr lang="de-DE"/>
          </a:p>
        </p:txBody>
      </p:sp>
      <p:sp>
        <p:nvSpPr>
          <p:cNvPr id="3" name="Datumsplatzhalter 7">
            <a:extLst>
              <a:ext uri="{FF2B5EF4-FFF2-40B4-BE49-F238E27FC236}">
                <a16:creationId xmlns:a16="http://schemas.microsoft.com/office/drawing/2014/main" id="{44423B3A-BAB4-F901-0F23-E18C5A483D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77387" y="6378149"/>
            <a:ext cx="10518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algn="r"/>
            <a:fld id="{04384F79-36CB-434A-B137-59F22175E751}" type="datetime1">
              <a:rPr lang="de-DE" smtClean="0"/>
              <a:t>22.09.2025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7448486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Blank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850776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liederu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F49D4980-FE62-D8DA-B595-466471A17F25}"/>
              </a:ext>
            </a:extLst>
          </p:cNvPr>
          <p:cNvSpPr/>
          <p:nvPr userDrawn="1"/>
        </p:nvSpPr>
        <p:spPr>
          <a:xfrm>
            <a:off x="6090729" y="0"/>
            <a:ext cx="610127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51939FB7-E23E-4002-CE6A-A38508E26F7D}"/>
              </a:ext>
            </a:extLst>
          </p:cNvPr>
          <p:cNvSpPr/>
          <p:nvPr userDrawn="1"/>
        </p:nvSpPr>
        <p:spPr>
          <a:xfrm>
            <a:off x="6090729" y="0"/>
            <a:ext cx="610127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Bildplatzhalter 8">
            <a:extLst>
              <a:ext uri="{FF2B5EF4-FFF2-40B4-BE49-F238E27FC236}">
                <a16:creationId xmlns:a16="http://schemas.microsoft.com/office/drawing/2014/main" id="{F7B0DBA3-3968-CD75-BB7C-06683F0B722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019802" y="0"/>
            <a:ext cx="3055429" cy="6858000"/>
          </a:xfrm>
          <a:custGeom>
            <a:avLst/>
            <a:gdLst>
              <a:gd name="connsiteX0" fmla="*/ 0 w 3055429"/>
              <a:gd name="connsiteY0" fmla="*/ 0 h 6858000"/>
              <a:gd name="connsiteX1" fmla="*/ 3055429 w 3055429"/>
              <a:gd name="connsiteY1" fmla="*/ 0 h 6858000"/>
              <a:gd name="connsiteX2" fmla="*/ 3055429 w 3055429"/>
              <a:gd name="connsiteY2" fmla="*/ 1841500 h 6858000"/>
              <a:gd name="connsiteX3" fmla="*/ 2917448 w 3055429"/>
              <a:gd name="connsiteY3" fmla="*/ 1841500 h 6858000"/>
              <a:gd name="connsiteX4" fmla="*/ 2917448 w 3055429"/>
              <a:gd name="connsiteY4" fmla="*/ 5016500 h 6858000"/>
              <a:gd name="connsiteX5" fmla="*/ 3055429 w 3055429"/>
              <a:gd name="connsiteY5" fmla="*/ 5016500 h 6858000"/>
              <a:gd name="connsiteX6" fmla="*/ 3055429 w 3055429"/>
              <a:gd name="connsiteY6" fmla="*/ 6858000 h 6858000"/>
              <a:gd name="connsiteX7" fmla="*/ 0 w 3055429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55429" h="6858000">
                <a:moveTo>
                  <a:pt x="0" y="0"/>
                </a:moveTo>
                <a:lnTo>
                  <a:pt x="3055429" y="0"/>
                </a:lnTo>
                <a:lnTo>
                  <a:pt x="3055429" y="1841500"/>
                </a:lnTo>
                <a:lnTo>
                  <a:pt x="2917448" y="1841500"/>
                </a:lnTo>
                <a:lnTo>
                  <a:pt x="2917448" y="5016500"/>
                </a:lnTo>
                <a:lnTo>
                  <a:pt x="3055429" y="5016500"/>
                </a:lnTo>
                <a:lnTo>
                  <a:pt x="305542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6" name="Titel 24">
            <a:extLst>
              <a:ext uri="{FF2B5EF4-FFF2-40B4-BE49-F238E27FC236}">
                <a16:creationId xmlns:a16="http://schemas.microsoft.com/office/drawing/2014/main" id="{1DA605CB-B8BE-4E3F-968E-3B76BC755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654" y="1088826"/>
            <a:ext cx="2451146" cy="2340172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7" name="Textplatzhalter 26">
            <a:extLst>
              <a:ext uri="{FF2B5EF4-FFF2-40B4-BE49-F238E27FC236}">
                <a16:creationId xmlns:a16="http://schemas.microsoft.com/office/drawing/2014/main" id="{3AB58712-AE1B-459C-9D3C-82CD33D99F5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98654" y="3538764"/>
            <a:ext cx="2451146" cy="218122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de-DE" dirty="0"/>
          </a:p>
        </p:txBody>
      </p:sp>
      <p:sp>
        <p:nvSpPr>
          <p:cNvPr id="22" name="Rectangle">
            <a:extLst>
              <a:ext uri="{FF2B5EF4-FFF2-40B4-BE49-F238E27FC236}">
                <a16:creationId xmlns:a16="http://schemas.microsoft.com/office/drawing/2014/main" id="{BAE0ECEC-8EAF-FAEC-8F31-8D49A6312EBF}"/>
              </a:ext>
            </a:extLst>
          </p:cNvPr>
          <p:cNvSpPr/>
          <p:nvPr userDrawn="1"/>
        </p:nvSpPr>
        <p:spPr>
          <a:xfrm>
            <a:off x="5937250" y="1841500"/>
            <a:ext cx="317500" cy="3175000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lIns="19050" tIns="19050" rIns="19050" bIns="19050" anchor="ctr"/>
          <a:lstStyle/>
          <a:p>
            <a:pPr algn="ctr">
              <a:lnSpc>
                <a:spcPct val="100000"/>
              </a:lnSpc>
              <a:defRPr sz="3200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23" name="Textplatzhalter 26">
            <a:extLst>
              <a:ext uri="{FF2B5EF4-FFF2-40B4-BE49-F238E27FC236}">
                <a16:creationId xmlns:a16="http://schemas.microsoft.com/office/drawing/2014/main" id="{3C8C4BBB-F359-29E1-C262-3EBDA237398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895928" y="1116973"/>
            <a:ext cx="4529310" cy="1038525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endParaRPr lang="de-DE" dirty="0"/>
          </a:p>
        </p:txBody>
      </p:sp>
      <p:sp>
        <p:nvSpPr>
          <p:cNvPr id="24" name="Textplatzhalter 26">
            <a:extLst>
              <a:ext uri="{FF2B5EF4-FFF2-40B4-BE49-F238E27FC236}">
                <a16:creationId xmlns:a16="http://schemas.microsoft.com/office/drawing/2014/main" id="{A633D9EC-8E50-FC9A-F1EB-0BD1DC6DE75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885935" y="364028"/>
            <a:ext cx="4529310" cy="626855"/>
          </a:xfrm>
        </p:spPr>
        <p:txBody>
          <a:bodyPr anchor="b"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de-DE" dirty="0"/>
              <a:t>Nummer</a:t>
            </a:r>
          </a:p>
        </p:txBody>
      </p:sp>
      <p:sp>
        <p:nvSpPr>
          <p:cNvPr id="25" name="Textplatzhalter 26">
            <a:extLst>
              <a:ext uri="{FF2B5EF4-FFF2-40B4-BE49-F238E27FC236}">
                <a16:creationId xmlns:a16="http://schemas.microsoft.com/office/drawing/2014/main" id="{99EB2F30-3117-029F-7A3F-3EAC79A9B078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895928" y="3258849"/>
            <a:ext cx="4529310" cy="1038525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endParaRPr lang="de-DE" dirty="0"/>
          </a:p>
        </p:txBody>
      </p:sp>
      <p:sp>
        <p:nvSpPr>
          <p:cNvPr id="26" name="Textplatzhalter 26">
            <a:extLst>
              <a:ext uri="{FF2B5EF4-FFF2-40B4-BE49-F238E27FC236}">
                <a16:creationId xmlns:a16="http://schemas.microsoft.com/office/drawing/2014/main" id="{0C2AAB42-415D-8B9D-864B-CE8D78DCF49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885935" y="2505904"/>
            <a:ext cx="4529310" cy="626855"/>
          </a:xfrm>
        </p:spPr>
        <p:txBody>
          <a:bodyPr anchor="b"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de-DE" dirty="0"/>
              <a:t>Nummer</a:t>
            </a:r>
          </a:p>
        </p:txBody>
      </p:sp>
      <p:sp>
        <p:nvSpPr>
          <p:cNvPr id="27" name="Textplatzhalter 26">
            <a:extLst>
              <a:ext uri="{FF2B5EF4-FFF2-40B4-BE49-F238E27FC236}">
                <a16:creationId xmlns:a16="http://schemas.microsoft.com/office/drawing/2014/main" id="{B321C8D5-72A2-7EA0-833E-2B6921DAEA85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895928" y="5489837"/>
            <a:ext cx="4529310" cy="1038525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endParaRPr lang="de-DE" dirty="0"/>
          </a:p>
        </p:txBody>
      </p:sp>
      <p:sp>
        <p:nvSpPr>
          <p:cNvPr id="28" name="Textplatzhalter 26">
            <a:extLst>
              <a:ext uri="{FF2B5EF4-FFF2-40B4-BE49-F238E27FC236}">
                <a16:creationId xmlns:a16="http://schemas.microsoft.com/office/drawing/2014/main" id="{1742C052-0139-7CB7-F7BF-2AF8AFDDAC9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885935" y="4736892"/>
            <a:ext cx="4529310" cy="626855"/>
          </a:xfrm>
        </p:spPr>
        <p:txBody>
          <a:bodyPr anchor="b"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de-DE" dirty="0"/>
              <a:t>Nummer</a:t>
            </a:r>
          </a:p>
        </p:txBody>
      </p:sp>
    </p:spTree>
    <p:extLst>
      <p:ext uri="{BB962C8B-B14F-4D97-AF65-F5344CB8AC3E}">
        <p14:creationId xmlns:p14="http://schemas.microsoft.com/office/powerpoint/2010/main" val="81141785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kzentfolie_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ildplatzhalter 1">
            <a:extLst>
              <a:ext uri="{FF2B5EF4-FFF2-40B4-BE49-F238E27FC236}">
                <a16:creationId xmlns:a16="http://schemas.microsoft.com/office/drawing/2014/main" id="{058F8837-E907-8E42-05E2-7EB00EACB49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3429002"/>
          </a:xfrm>
          <a:custGeom>
            <a:avLst/>
            <a:gdLst>
              <a:gd name="connsiteX0" fmla="*/ 0 w 6096000"/>
              <a:gd name="connsiteY0" fmla="*/ 0 h 3429002"/>
              <a:gd name="connsiteX1" fmla="*/ 6096000 w 6096000"/>
              <a:gd name="connsiteY1" fmla="*/ 0 h 3429002"/>
              <a:gd name="connsiteX2" fmla="*/ 6096000 w 6096000"/>
              <a:gd name="connsiteY2" fmla="*/ 3429002 h 3429002"/>
              <a:gd name="connsiteX3" fmla="*/ 1587500 w 6096000"/>
              <a:gd name="connsiteY3" fmla="*/ 3429002 h 3429002"/>
              <a:gd name="connsiteX4" fmla="*/ 1587500 w 6096000"/>
              <a:gd name="connsiteY4" fmla="*/ 3270250 h 3429002"/>
              <a:gd name="connsiteX5" fmla="*/ 0 w 6096000"/>
              <a:gd name="connsiteY5" fmla="*/ 3270250 h 3429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3429002">
                <a:moveTo>
                  <a:pt x="0" y="0"/>
                </a:moveTo>
                <a:lnTo>
                  <a:pt x="6096000" y="0"/>
                </a:lnTo>
                <a:lnTo>
                  <a:pt x="6096000" y="3429002"/>
                </a:lnTo>
                <a:lnTo>
                  <a:pt x="1587500" y="3429002"/>
                </a:lnTo>
                <a:lnTo>
                  <a:pt x="1587500" y="3270250"/>
                </a:lnTo>
                <a:lnTo>
                  <a:pt x="0" y="327025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3D910FB7-2B2C-0DEF-0782-BAA0ADD646F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3428998"/>
            <a:ext cx="6096000" cy="3429002"/>
          </a:xfrm>
          <a:custGeom>
            <a:avLst/>
            <a:gdLst>
              <a:gd name="connsiteX0" fmla="*/ 0 w 6096000"/>
              <a:gd name="connsiteY0" fmla="*/ 0 h 3429002"/>
              <a:gd name="connsiteX1" fmla="*/ 4508500 w 6096000"/>
              <a:gd name="connsiteY1" fmla="*/ 0 h 3429002"/>
              <a:gd name="connsiteX2" fmla="*/ 4508500 w 6096000"/>
              <a:gd name="connsiteY2" fmla="*/ 158752 h 3429002"/>
              <a:gd name="connsiteX3" fmla="*/ 6096000 w 6096000"/>
              <a:gd name="connsiteY3" fmla="*/ 158752 h 3429002"/>
              <a:gd name="connsiteX4" fmla="*/ 6096000 w 6096000"/>
              <a:gd name="connsiteY4" fmla="*/ 3429002 h 3429002"/>
              <a:gd name="connsiteX5" fmla="*/ 0 w 6096000"/>
              <a:gd name="connsiteY5" fmla="*/ 3429002 h 3429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3429002">
                <a:moveTo>
                  <a:pt x="0" y="0"/>
                </a:moveTo>
                <a:lnTo>
                  <a:pt x="4508500" y="0"/>
                </a:lnTo>
                <a:lnTo>
                  <a:pt x="4508500" y="158752"/>
                </a:lnTo>
                <a:lnTo>
                  <a:pt x="6096000" y="158752"/>
                </a:lnTo>
                <a:lnTo>
                  <a:pt x="6096000" y="3429002"/>
                </a:lnTo>
                <a:lnTo>
                  <a:pt x="0" y="3429002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4" name="Titel 6">
            <a:extLst>
              <a:ext uri="{FF2B5EF4-FFF2-40B4-BE49-F238E27FC236}">
                <a16:creationId xmlns:a16="http://schemas.microsoft.com/office/drawing/2014/main" id="{7A7FD252-9E77-A340-65F5-702A3269A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814" y="455034"/>
            <a:ext cx="5042372" cy="1158443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5" name="Textplatzhalter 3">
            <a:extLst>
              <a:ext uri="{FF2B5EF4-FFF2-40B4-BE49-F238E27FC236}">
                <a16:creationId xmlns:a16="http://schemas.microsoft.com/office/drawing/2014/main" id="{71345487-13FD-303B-459E-5660630F43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6815" y="1820911"/>
            <a:ext cx="5042371" cy="129958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de-DE" dirty="0"/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A5F602A2-6A2C-1C32-58A0-D69857BC55EE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6622815" y="3737503"/>
            <a:ext cx="5042371" cy="2811993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de-DE" dirty="0"/>
          </a:p>
        </p:txBody>
      </p:sp>
      <p:sp>
        <p:nvSpPr>
          <p:cNvPr id="13" name="Rectangle">
            <a:extLst>
              <a:ext uri="{FF2B5EF4-FFF2-40B4-BE49-F238E27FC236}">
                <a16:creationId xmlns:a16="http://schemas.microsoft.com/office/drawing/2014/main" id="{49557009-CA29-939E-91AD-872D7F7FEA8A}"/>
              </a:ext>
            </a:extLst>
          </p:cNvPr>
          <p:cNvSpPr/>
          <p:nvPr userDrawn="1"/>
        </p:nvSpPr>
        <p:spPr>
          <a:xfrm rot="16200000">
            <a:off x="5937250" y="1841500"/>
            <a:ext cx="317500" cy="3175000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lIns="19050" tIns="19050" rIns="19050" bIns="19050" anchor="ctr"/>
          <a:lstStyle/>
          <a:p>
            <a:pPr algn="ctr">
              <a:lnSpc>
                <a:spcPct val="100000"/>
              </a:lnSpc>
              <a:defRPr sz="3200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</p:spTree>
    <p:extLst>
      <p:ext uri="{BB962C8B-B14F-4D97-AF65-F5344CB8AC3E}">
        <p14:creationId xmlns:p14="http://schemas.microsoft.com/office/powerpoint/2010/main" val="7379334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kzentfolie_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9">
            <a:extLst>
              <a:ext uri="{FF2B5EF4-FFF2-40B4-BE49-F238E27FC236}">
                <a16:creationId xmlns:a16="http://schemas.microsoft.com/office/drawing/2014/main" id="{DB8D3550-F968-0274-E726-3CB1BC06D73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127479" y="0"/>
            <a:ext cx="4064521" cy="3429000"/>
          </a:xfrm>
          <a:custGeom>
            <a:avLst/>
            <a:gdLst>
              <a:gd name="connsiteX0" fmla="*/ 0 w 4064521"/>
              <a:gd name="connsiteY0" fmla="*/ 0 h 3429000"/>
              <a:gd name="connsiteX1" fmla="*/ 4064521 w 4064521"/>
              <a:gd name="connsiteY1" fmla="*/ 0 h 3429000"/>
              <a:gd name="connsiteX2" fmla="*/ 4064521 w 4064521"/>
              <a:gd name="connsiteY2" fmla="*/ 3429000 h 3429000"/>
              <a:gd name="connsiteX3" fmla="*/ 157969 w 4064521"/>
              <a:gd name="connsiteY3" fmla="*/ 3429000 h 3429000"/>
              <a:gd name="connsiteX4" fmla="*/ 157969 w 4064521"/>
              <a:gd name="connsiteY4" fmla="*/ 1841500 h 3429000"/>
              <a:gd name="connsiteX5" fmla="*/ 0 w 4064521"/>
              <a:gd name="connsiteY5" fmla="*/ 18415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64521" h="3429000">
                <a:moveTo>
                  <a:pt x="0" y="0"/>
                </a:moveTo>
                <a:lnTo>
                  <a:pt x="4064521" y="0"/>
                </a:lnTo>
                <a:lnTo>
                  <a:pt x="4064521" y="3429000"/>
                </a:lnTo>
                <a:lnTo>
                  <a:pt x="157969" y="3429000"/>
                </a:lnTo>
                <a:lnTo>
                  <a:pt x="157969" y="1841500"/>
                </a:lnTo>
                <a:lnTo>
                  <a:pt x="0" y="18415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7" name="Bildplatzhalter 11">
            <a:extLst>
              <a:ext uri="{FF2B5EF4-FFF2-40B4-BE49-F238E27FC236}">
                <a16:creationId xmlns:a16="http://schemas.microsoft.com/office/drawing/2014/main" id="{6338B6C0-D811-DEB2-D2E6-77A17BB4138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127479" y="3429000"/>
            <a:ext cx="4064521" cy="3429000"/>
          </a:xfrm>
          <a:custGeom>
            <a:avLst/>
            <a:gdLst>
              <a:gd name="connsiteX0" fmla="*/ 157969 w 4064521"/>
              <a:gd name="connsiteY0" fmla="*/ 0 h 3429000"/>
              <a:gd name="connsiteX1" fmla="*/ 4064521 w 4064521"/>
              <a:gd name="connsiteY1" fmla="*/ 0 h 3429000"/>
              <a:gd name="connsiteX2" fmla="*/ 4064521 w 4064521"/>
              <a:gd name="connsiteY2" fmla="*/ 3429000 h 3429000"/>
              <a:gd name="connsiteX3" fmla="*/ 0 w 4064521"/>
              <a:gd name="connsiteY3" fmla="*/ 3429000 h 3429000"/>
              <a:gd name="connsiteX4" fmla="*/ 0 w 4064521"/>
              <a:gd name="connsiteY4" fmla="*/ 1587500 h 3429000"/>
              <a:gd name="connsiteX5" fmla="*/ 157969 w 4064521"/>
              <a:gd name="connsiteY5" fmla="*/ 15875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64521" h="3429000">
                <a:moveTo>
                  <a:pt x="157969" y="0"/>
                </a:moveTo>
                <a:lnTo>
                  <a:pt x="4064521" y="0"/>
                </a:lnTo>
                <a:lnTo>
                  <a:pt x="4064521" y="3429000"/>
                </a:lnTo>
                <a:lnTo>
                  <a:pt x="0" y="3429000"/>
                </a:lnTo>
                <a:lnTo>
                  <a:pt x="0" y="1587500"/>
                </a:lnTo>
                <a:lnTo>
                  <a:pt x="157969" y="15875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8" name="Bildplatzhalter 13">
            <a:extLst>
              <a:ext uri="{FF2B5EF4-FFF2-40B4-BE49-F238E27FC236}">
                <a16:creationId xmlns:a16="http://schemas.microsoft.com/office/drawing/2014/main" id="{F9CF42F4-E6AA-AC20-383C-E38DC8989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063740" y="3429000"/>
            <a:ext cx="4064521" cy="3429000"/>
          </a:xfrm>
          <a:custGeom>
            <a:avLst/>
            <a:gdLst>
              <a:gd name="connsiteX0" fmla="*/ 0 w 4064521"/>
              <a:gd name="connsiteY0" fmla="*/ 0 h 3429000"/>
              <a:gd name="connsiteX1" fmla="*/ 3904208 w 4064521"/>
              <a:gd name="connsiteY1" fmla="*/ 0 h 3429000"/>
              <a:gd name="connsiteX2" fmla="*/ 3904208 w 4064521"/>
              <a:gd name="connsiteY2" fmla="*/ 1587500 h 3429000"/>
              <a:gd name="connsiteX3" fmla="*/ 4064521 w 4064521"/>
              <a:gd name="connsiteY3" fmla="*/ 1587500 h 3429000"/>
              <a:gd name="connsiteX4" fmla="*/ 4064521 w 4064521"/>
              <a:gd name="connsiteY4" fmla="*/ 3429000 h 3429000"/>
              <a:gd name="connsiteX5" fmla="*/ 0 w 4064521"/>
              <a:gd name="connsiteY5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64521" h="3429000">
                <a:moveTo>
                  <a:pt x="0" y="0"/>
                </a:moveTo>
                <a:lnTo>
                  <a:pt x="3904208" y="0"/>
                </a:lnTo>
                <a:lnTo>
                  <a:pt x="3904208" y="1587500"/>
                </a:lnTo>
                <a:lnTo>
                  <a:pt x="4064521" y="1587500"/>
                </a:lnTo>
                <a:lnTo>
                  <a:pt x="4064521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9" name="Bildplatzhalter 14">
            <a:extLst>
              <a:ext uri="{FF2B5EF4-FFF2-40B4-BE49-F238E27FC236}">
                <a16:creationId xmlns:a16="http://schemas.microsoft.com/office/drawing/2014/main" id="{98D298B1-018A-301B-A88A-A805EEC63A5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3429000"/>
            <a:ext cx="4064521" cy="3429000"/>
          </a:xfrm>
          <a:solidFill>
            <a:schemeClr val="tx2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99D4A2BE-70F1-CDBF-9672-89B083A5BB3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063740" y="0"/>
            <a:ext cx="4064521" cy="3429000"/>
          </a:xfrm>
          <a:custGeom>
            <a:avLst/>
            <a:gdLst>
              <a:gd name="connsiteX0" fmla="*/ 0 w 4064521"/>
              <a:gd name="connsiteY0" fmla="*/ 0 h 3429000"/>
              <a:gd name="connsiteX1" fmla="*/ 4064521 w 4064521"/>
              <a:gd name="connsiteY1" fmla="*/ 0 h 3429000"/>
              <a:gd name="connsiteX2" fmla="*/ 4064521 w 4064521"/>
              <a:gd name="connsiteY2" fmla="*/ 1841500 h 3429000"/>
              <a:gd name="connsiteX3" fmla="*/ 3904208 w 4064521"/>
              <a:gd name="connsiteY3" fmla="*/ 1841500 h 3429000"/>
              <a:gd name="connsiteX4" fmla="*/ 3904208 w 4064521"/>
              <a:gd name="connsiteY4" fmla="*/ 3429000 h 3429000"/>
              <a:gd name="connsiteX5" fmla="*/ 0 w 4064521"/>
              <a:gd name="connsiteY5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64521" h="3429000">
                <a:moveTo>
                  <a:pt x="0" y="0"/>
                </a:moveTo>
                <a:lnTo>
                  <a:pt x="4064521" y="0"/>
                </a:lnTo>
                <a:lnTo>
                  <a:pt x="4064521" y="1841500"/>
                </a:lnTo>
                <a:lnTo>
                  <a:pt x="3904208" y="1841500"/>
                </a:lnTo>
                <a:lnTo>
                  <a:pt x="3904208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11" name="Titel 23">
            <a:extLst>
              <a:ext uri="{FF2B5EF4-FFF2-40B4-BE49-F238E27FC236}">
                <a16:creationId xmlns:a16="http://schemas.microsoft.com/office/drawing/2014/main" id="{D0AD0999-502D-8760-19CB-53193BF87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404" y="219074"/>
            <a:ext cx="3724933" cy="115844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2" name="Textplatzhalter 25">
            <a:extLst>
              <a:ext uri="{FF2B5EF4-FFF2-40B4-BE49-F238E27FC236}">
                <a16:creationId xmlns:a16="http://schemas.microsoft.com/office/drawing/2014/main" id="{CDA9494A-EA43-A593-5150-204DE140A99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69404" y="1628775"/>
            <a:ext cx="3724933" cy="1501775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endParaRPr lang="de-DE" dirty="0"/>
          </a:p>
        </p:txBody>
      </p:sp>
      <p:sp>
        <p:nvSpPr>
          <p:cNvPr id="13" name="Rectangle">
            <a:extLst>
              <a:ext uri="{FF2B5EF4-FFF2-40B4-BE49-F238E27FC236}">
                <a16:creationId xmlns:a16="http://schemas.microsoft.com/office/drawing/2014/main" id="{473046B3-CEB4-709C-59A9-F8AA1BBAF02B}"/>
              </a:ext>
            </a:extLst>
          </p:cNvPr>
          <p:cNvSpPr/>
          <p:nvPr userDrawn="1"/>
        </p:nvSpPr>
        <p:spPr>
          <a:xfrm>
            <a:off x="7967948" y="1841500"/>
            <a:ext cx="317500" cy="3175000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lIns="19050" tIns="19050" rIns="19050" bIns="19050" anchor="ctr"/>
          <a:lstStyle/>
          <a:p>
            <a:pPr algn="ctr">
              <a:lnSpc>
                <a:spcPct val="100000"/>
              </a:lnSpc>
              <a:defRPr sz="3200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</p:spTree>
    <p:extLst>
      <p:ext uri="{BB962C8B-B14F-4D97-AF65-F5344CB8AC3E}">
        <p14:creationId xmlns:p14="http://schemas.microsoft.com/office/powerpoint/2010/main" val="427787976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A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10">
            <a:extLst>
              <a:ext uri="{FF2B5EF4-FFF2-40B4-BE49-F238E27FC236}">
                <a16:creationId xmlns:a16="http://schemas.microsoft.com/office/drawing/2014/main" id="{7C1ED18C-5A52-CC39-FA65-9D100865A32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-1"/>
            <a:ext cx="6096000" cy="6771424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Bild einfügen</a:t>
            </a:r>
          </a:p>
        </p:txBody>
      </p:sp>
      <p:pic>
        <p:nvPicPr>
          <p:cNvPr id="8" name="Grafik 7" descr="Ein Bild, das Grafiken, Grafikdesign, Clipart, Logo enthält.&#10;&#10;Automatisch generierte Beschreibung">
            <a:extLst>
              <a:ext uri="{FF2B5EF4-FFF2-40B4-BE49-F238E27FC236}">
                <a16:creationId xmlns:a16="http://schemas.microsoft.com/office/drawing/2014/main" id="{0F72A24C-9588-B40D-FDA2-6137ACDFD0F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395860" y="228087"/>
            <a:ext cx="1113339" cy="843629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55C1581D-D512-FF6C-E3E1-DB81E1269B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95860" y="1376363"/>
            <a:ext cx="5029378" cy="3540816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endParaRPr lang="de-DE" dirty="0"/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A8902B2A-2BAE-B3DA-167A-E2D607862E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95859" y="5213684"/>
            <a:ext cx="5029379" cy="915653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537069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AF9A21-81CF-BB1B-3CA2-473ED37E7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3B2F1-1FC2-CF4C-99D3-E76CBC77F9B8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Bildplatzhalter 10">
            <a:extLst>
              <a:ext uri="{FF2B5EF4-FFF2-40B4-BE49-F238E27FC236}">
                <a16:creationId xmlns:a16="http://schemas.microsoft.com/office/drawing/2014/main" id="{7C1ED18C-5A52-CC39-FA65-9D100865A32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-1"/>
            <a:ext cx="6096000" cy="6771424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Bild einfügen</a:t>
            </a:r>
          </a:p>
        </p:txBody>
      </p:sp>
      <p:pic>
        <p:nvPicPr>
          <p:cNvPr id="3" name="Grafik 2" descr="Ein Bild, das Grafiken, Grafikdesign, Clipart, Logo enthält.&#10;&#10;Automatisch generierte Beschreibung">
            <a:extLst>
              <a:ext uri="{FF2B5EF4-FFF2-40B4-BE49-F238E27FC236}">
                <a16:creationId xmlns:a16="http://schemas.microsoft.com/office/drawing/2014/main" id="{F5BA76DF-77BC-3148-CA68-687E3D33696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83797" y="228087"/>
            <a:ext cx="1113339" cy="84362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8B00FF5-6D43-4A3F-3423-B57F115CFE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3797" y="1376363"/>
            <a:ext cx="5024866" cy="3600450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endParaRPr lang="de-DE" dirty="0"/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FE596C2D-4BDB-6EBE-DF7D-0D78952A9B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3796" y="5213684"/>
            <a:ext cx="5024867" cy="915653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101509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33E7045-DE86-E157-6F89-F3CC6E71C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htw saar | Gebrauchsanweisung PowerPoint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B216449-49F6-3317-6741-BED6BA424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3B2F1-1FC2-CF4C-99D3-E76CBC77F9B8}" type="slidenum">
              <a:rPr lang="de-DE" smtClean="0"/>
              <a:t>‹Nr.›</a:t>
            </a:fld>
            <a:endParaRPr lang="de-DE"/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E86F8C41-844B-B65A-7C83-176075319C6B}"/>
              </a:ext>
            </a:extLst>
          </p:cNvPr>
          <p:cNvSpPr txBox="1"/>
          <p:nvPr userDrawn="1"/>
        </p:nvSpPr>
        <p:spPr>
          <a:xfrm>
            <a:off x="2419350" y="11811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27" name="Titel 26">
            <a:extLst>
              <a:ext uri="{FF2B5EF4-FFF2-40B4-BE49-F238E27FC236}">
                <a16:creationId xmlns:a16="http://schemas.microsoft.com/office/drawing/2014/main" id="{F4E82EE6-98C0-F380-C90A-8E03B18EB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endParaRPr lang="de-DE" dirty="0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46E382BF-E7D4-A33C-08A4-C2BBB3BD37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72884" y="1665288"/>
            <a:ext cx="10652354" cy="4103687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2" name="Datumsplatzhalter 7">
            <a:extLst>
              <a:ext uri="{FF2B5EF4-FFF2-40B4-BE49-F238E27FC236}">
                <a16:creationId xmlns:a16="http://schemas.microsoft.com/office/drawing/2014/main" id="{42EFAB41-B49E-44A6-BA49-D25C931F01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77387" y="6378149"/>
            <a:ext cx="10518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algn="r"/>
            <a:fld id="{70F49496-AFA6-2B43-9182-3EDE850F9AA7}" type="datetime1">
              <a:rPr lang="de-DE" smtClean="0"/>
              <a:t>22.09.2025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315494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 A Bild +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AF9A21-81CF-BB1B-3CA2-473ED37E7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3B2F1-1FC2-CF4C-99D3-E76CBC77F9B8}" type="slidenum">
              <a:rPr lang="de-DE" smtClean="0"/>
              <a:t>‹Nr.›</a:t>
            </a:fld>
            <a:endParaRPr lang="de-DE"/>
          </a:p>
        </p:txBody>
      </p:sp>
      <p:sp>
        <p:nvSpPr>
          <p:cNvPr id="13" name="Bildplatzhalter 10">
            <a:extLst>
              <a:ext uri="{FF2B5EF4-FFF2-40B4-BE49-F238E27FC236}">
                <a16:creationId xmlns:a16="http://schemas.microsoft.com/office/drawing/2014/main" id="{030BD737-AC43-A01E-3251-5E0BAAEB3E6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6096000" cy="6356350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24" name="Fußzeilenplatzhalter 23">
            <a:extLst>
              <a:ext uri="{FF2B5EF4-FFF2-40B4-BE49-F238E27FC236}">
                <a16:creationId xmlns:a16="http://schemas.microsoft.com/office/drawing/2014/main" id="{8BA8B0A4-931E-C536-27F6-C7A69C9BECB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/>
              <a:t>htw saar | Gebrauchsanweisung PowerPoint</a:t>
            </a:r>
            <a:endParaRPr lang="de-DE" dirty="0"/>
          </a:p>
        </p:txBody>
      </p:sp>
      <p:sp>
        <p:nvSpPr>
          <p:cNvPr id="15" name="Titel 14">
            <a:extLst>
              <a:ext uri="{FF2B5EF4-FFF2-40B4-BE49-F238E27FC236}">
                <a16:creationId xmlns:a16="http://schemas.microsoft.com/office/drawing/2014/main" id="{8053ADD2-C6A7-F114-DC13-011D1B473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3337" y="219074"/>
            <a:ext cx="5041901" cy="1158443"/>
          </a:xfrm>
        </p:spPr>
        <p:txBody>
          <a:bodyPr/>
          <a:lstStyle>
            <a:lvl1pPr>
              <a:defRPr b="1"/>
            </a:lvl1pPr>
          </a:lstStyle>
          <a:p>
            <a:endParaRPr lang="de-DE" dirty="0"/>
          </a:p>
        </p:txBody>
      </p:sp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852D2BC2-793C-F35C-10BF-AF853BA8418A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383337" y="1665288"/>
            <a:ext cx="5044621" cy="4088676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3" name="Datumsplatzhalter 7">
            <a:extLst>
              <a:ext uri="{FF2B5EF4-FFF2-40B4-BE49-F238E27FC236}">
                <a16:creationId xmlns:a16="http://schemas.microsoft.com/office/drawing/2014/main" id="{0173580E-7C23-4987-4A24-0B7531D91A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77387" y="6378149"/>
            <a:ext cx="10518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algn="r"/>
            <a:fld id="{714D4F31-079A-6346-B5EC-55A0000A5BCD}" type="datetime1">
              <a:rPr lang="de-DE" smtClean="0"/>
              <a:t>22.09.2025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194738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DCDF26E-1EA1-80DF-31FA-1E3FA6373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6762" y="1681163"/>
            <a:ext cx="504190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4C887BD1-C6D4-3703-8B24-8301B861D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htw saar | Welcome Event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51B6E600-6EA9-7052-B4EE-A88D2D674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3B2F1-1FC2-CF4C-99D3-E76CBC77F9B8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D8D75173-5E06-7048-F422-066951226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291" y="219074"/>
            <a:ext cx="10658947" cy="1158443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A5B310F8-AF12-1877-D303-8996AFE0AD8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772884" y="2585201"/>
            <a:ext cx="5035779" cy="318377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43B8E650-CBC1-4EEB-3D00-C0150BBEB36A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383337" y="2581835"/>
            <a:ext cx="5044621" cy="317212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E6C350FB-6522-1D43-100B-150520E55B91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383338" y="1681163"/>
            <a:ext cx="504237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Datumsplatzhalter 7">
            <a:extLst>
              <a:ext uri="{FF2B5EF4-FFF2-40B4-BE49-F238E27FC236}">
                <a16:creationId xmlns:a16="http://schemas.microsoft.com/office/drawing/2014/main" id="{D073F0D8-ADF0-5451-9B44-E68EE9AE0E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77387" y="6378149"/>
            <a:ext cx="10518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algn="r"/>
            <a:fld id="{6D532A7A-766B-0646-9A68-C0D25A8EF707}" type="datetime1">
              <a:rPr lang="de-DE" smtClean="0"/>
              <a:t>22.09.2025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2640494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 B Inhalt +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AF9A21-81CF-BB1B-3CA2-473ED37E7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3B2F1-1FC2-CF4C-99D3-E76CBC77F9B8}" type="slidenum">
              <a:rPr lang="de-DE" smtClean="0"/>
              <a:t>‹Nr.›</a:t>
            </a:fld>
            <a:endParaRPr lang="de-DE"/>
          </a:p>
        </p:txBody>
      </p:sp>
      <p:sp>
        <p:nvSpPr>
          <p:cNvPr id="13" name="Bildplatzhalter 10">
            <a:extLst>
              <a:ext uri="{FF2B5EF4-FFF2-40B4-BE49-F238E27FC236}">
                <a16:creationId xmlns:a16="http://schemas.microsoft.com/office/drawing/2014/main" id="{030BD737-AC43-A01E-3251-5E0BAAEB3E6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356350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24" name="Fußzeilenplatzhalter 23">
            <a:extLst>
              <a:ext uri="{FF2B5EF4-FFF2-40B4-BE49-F238E27FC236}">
                <a16:creationId xmlns:a16="http://schemas.microsoft.com/office/drawing/2014/main" id="{8BA8B0A4-931E-C536-27F6-C7A69C9BECB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/>
              <a:t>htw saar | Gebrauchsanweisung PowerPoint</a:t>
            </a:r>
            <a:endParaRPr lang="de-DE" dirty="0"/>
          </a:p>
        </p:txBody>
      </p:sp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2E5A68AE-0DFC-2FC9-8129-A33F3260C5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72884" y="1665288"/>
            <a:ext cx="5035779" cy="4103686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FAA3FE72-BBE4-D910-515B-D750755A5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292" y="219074"/>
            <a:ext cx="5042372" cy="1158443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4" name="Datumsplatzhalter 7">
            <a:extLst>
              <a:ext uri="{FF2B5EF4-FFF2-40B4-BE49-F238E27FC236}">
                <a16:creationId xmlns:a16="http://schemas.microsoft.com/office/drawing/2014/main" id="{4CCB68C9-3FC5-E9B3-AAB1-EF1B91BC2A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77387" y="6378149"/>
            <a:ext cx="10518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algn="r"/>
            <a:fld id="{27C649A0-E5F6-5D48-A379-1DD9C6C5FEEA}" type="datetime1">
              <a:rPr lang="de-DE" smtClean="0"/>
              <a:t>22.09.2025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615666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13904C-931F-FEA0-DCB8-A4FBA3A66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FCC7045-FA63-1953-03BF-331579A53B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72884" y="1665288"/>
            <a:ext cx="5035779" cy="4103687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B199270-D807-39C9-7E17-458A99CBF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htw saar | Gebrauchsanweisung PowerPoint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4010648-0514-3766-85F7-46913D548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3B2F1-1FC2-CF4C-99D3-E76CBC77F9B8}" type="slidenum">
              <a:rPr lang="de-DE" smtClean="0"/>
              <a:t>‹Nr.›</a:t>
            </a:fld>
            <a:endParaRPr lang="de-DE"/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A304C9F8-0972-4FA0-A06C-F799355E13D3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83337" y="1665288"/>
            <a:ext cx="5044621" cy="4088676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7">
            <a:extLst>
              <a:ext uri="{FF2B5EF4-FFF2-40B4-BE49-F238E27FC236}">
                <a16:creationId xmlns:a16="http://schemas.microsoft.com/office/drawing/2014/main" id="{E518BCA6-1E64-D939-5142-4CCE28F43C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77387" y="6378149"/>
            <a:ext cx="10518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algn="r"/>
            <a:fld id="{C9978725-50B5-A64D-8C59-0A4418DA401B}" type="datetime1">
              <a:rPr lang="de-DE" smtClean="0"/>
              <a:t>22.09.2025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8303266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DCDF26E-1EA1-80DF-31FA-1E3FA6373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6762" y="1681163"/>
            <a:ext cx="504190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4C887BD1-C6D4-3703-8B24-8301B861D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htw saar | Gebrauchsanweisung PowerPoint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51B6E600-6EA9-7052-B4EE-A88D2D674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3B2F1-1FC2-CF4C-99D3-E76CBC77F9B8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D8D75173-5E06-7048-F422-066951226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291" y="219074"/>
            <a:ext cx="10658947" cy="1158443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A5B310F8-AF12-1877-D303-8996AFE0AD8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772884" y="2585201"/>
            <a:ext cx="5035779" cy="318377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43B8E650-CBC1-4EEB-3D00-C0150BBEB36A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383337" y="2581835"/>
            <a:ext cx="5044621" cy="317212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E6C350FB-6522-1D43-100B-150520E55B91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383338" y="1681163"/>
            <a:ext cx="504237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Datumsplatzhalter 7">
            <a:extLst>
              <a:ext uri="{FF2B5EF4-FFF2-40B4-BE49-F238E27FC236}">
                <a16:creationId xmlns:a16="http://schemas.microsoft.com/office/drawing/2014/main" id="{B58950BF-BD95-C655-C5BF-A447407807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77387" y="6378149"/>
            <a:ext cx="10518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algn="r"/>
            <a:fld id="{4E86BF8E-577D-7847-8D5A-149054CB8C3F}" type="datetime1">
              <a:rPr lang="de-DE" smtClean="0"/>
              <a:t>22.09.2025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056985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0410786-D793-CFA9-0A2A-FAA149F83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htw saar | Gebrauchsanweisung PowerPoint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24913E8-5031-59D0-001C-814805BF7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3B2F1-1FC2-CF4C-99D3-E76CBC77F9B8}" type="slidenum">
              <a:rPr lang="de-DE" smtClean="0"/>
              <a:t>‹Nr.›</a:t>
            </a:fld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525B838-86A6-64DF-0F28-0A270F5B4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1709738"/>
            <a:ext cx="10658475" cy="2852737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endParaRPr lang="de-DE" dirty="0"/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DFF25416-7F3D-4A27-2822-BA8BD04A68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6763" y="4849814"/>
            <a:ext cx="10658475" cy="91916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endParaRPr lang="de-DE" dirty="0"/>
          </a:p>
        </p:txBody>
      </p:sp>
      <p:sp>
        <p:nvSpPr>
          <p:cNvPr id="5" name="Datumsplatzhalter 7">
            <a:extLst>
              <a:ext uri="{FF2B5EF4-FFF2-40B4-BE49-F238E27FC236}">
                <a16:creationId xmlns:a16="http://schemas.microsoft.com/office/drawing/2014/main" id="{7175FF41-9E75-F061-7CBD-7FF70AC154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77387" y="6378149"/>
            <a:ext cx="10518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algn="r"/>
            <a:fld id="{D0B03CC2-57F5-534E-9B3E-5B61118FE601}" type="datetime1">
              <a:rPr lang="de-DE" smtClean="0"/>
              <a:t>22.09.2025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688141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405487-4F19-F171-8CB0-A26A3F0C3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0EDE612-BA98-6566-589F-FCA398498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htw saar | Gebrauchsanweisung PowerPoint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A8C87A3-5597-E35A-C55A-081D3F3F3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3B2F1-1FC2-CF4C-99D3-E76CBC77F9B8}" type="slidenum">
              <a:rPr lang="de-DE" smtClean="0"/>
              <a:t>‹Nr.›</a:t>
            </a:fld>
            <a:endParaRPr lang="de-DE"/>
          </a:p>
        </p:txBody>
      </p:sp>
      <p:sp>
        <p:nvSpPr>
          <p:cNvPr id="3" name="Datumsplatzhalter 7">
            <a:extLst>
              <a:ext uri="{FF2B5EF4-FFF2-40B4-BE49-F238E27FC236}">
                <a16:creationId xmlns:a16="http://schemas.microsoft.com/office/drawing/2014/main" id="{60BD3A5D-E4AA-37FB-B012-CE80F5B282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77387" y="6378149"/>
            <a:ext cx="10518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algn="r"/>
            <a:fld id="{15F5A3E9-3A56-4C4E-960F-4082FBF2A20C}" type="datetime1">
              <a:rPr lang="de-DE" smtClean="0"/>
              <a:t>22.09.2025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5436022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Blank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756196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liederu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D7D3F7AD-263E-69BE-45A2-47003F74B4A6}"/>
              </a:ext>
            </a:extLst>
          </p:cNvPr>
          <p:cNvSpPr/>
          <p:nvPr userDrawn="1"/>
        </p:nvSpPr>
        <p:spPr>
          <a:xfrm>
            <a:off x="6090729" y="0"/>
            <a:ext cx="610127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Bildplatzhalter 8">
            <a:extLst>
              <a:ext uri="{FF2B5EF4-FFF2-40B4-BE49-F238E27FC236}">
                <a16:creationId xmlns:a16="http://schemas.microsoft.com/office/drawing/2014/main" id="{F7B0DBA3-3968-CD75-BB7C-06683F0B722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019802" y="0"/>
            <a:ext cx="3055429" cy="6858000"/>
          </a:xfrm>
          <a:custGeom>
            <a:avLst/>
            <a:gdLst>
              <a:gd name="connsiteX0" fmla="*/ 0 w 3055429"/>
              <a:gd name="connsiteY0" fmla="*/ 0 h 6858000"/>
              <a:gd name="connsiteX1" fmla="*/ 3055429 w 3055429"/>
              <a:gd name="connsiteY1" fmla="*/ 0 h 6858000"/>
              <a:gd name="connsiteX2" fmla="*/ 3055429 w 3055429"/>
              <a:gd name="connsiteY2" fmla="*/ 1841500 h 6858000"/>
              <a:gd name="connsiteX3" fmla="*/ 2917448 w 3055429"/>
              <a:gd name="connsiteY3" fmla="*/ 1841500 h 6858000"/>
              <a:gd name="connsiteX4" fmla="*/ 2917448 w 3055429"/>
              <a:gd name="connsiteY4" fmla="*/ 5016500 h 6858000"/>
              <a:gd name="connsiteX5" fmla="*/ 3055429 w 3055429"/>
              <a:gd name="connsiteY5" fmla="*/ 5016500 h 6858000"/>
              <a:gd name="connsiteX6" fmla="*/ 3055429 w 3055429"/>
              <a:gd name="connsiteY6" fmla="*/ 6858000 h 6858000"/>
              <a:gd name="connsiteX7" fmla="*/ 0 w 3055429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55429" h="6858000">
                <a:moveTo>
                  <a:pt x="0" y="0"/>
                </a:moveTo>
                <a:lnTo>
                  <a:pt x="3055429" y="0"/>
                </a:lnTo>
                <a:lnTo>
                  <a:pt x="3055429" y="1841500"/>
                </a:lnTo>
                <a:lnTo>
                  <a:pt x="2917448" y="1841500"/>
                </a:lnTo>
                <a:lnTo>
                  <a:pt x="2917448" y="5016500"/>
                </a:lnTo>
                <a:lnTo>
                  <a:pt x="3055429" y="5016500"/>
                </a:lnTo>
                <a:lnTo>
                  <a:pt x="305542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6" name="Titel 24">
            <a:extLst>
              <a:ext uri="{FF2B5EF4-FFF2-40B4-BE49-F238E27FC236}">
                <a16:creationId xmlns:a16="http://schemas.microsoft.com/office/drawing/2014/main" id="{1DA605CB-B8BE-4E3F-968E-3B76BC755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654" y="1088826"/>
            <a:ext cx="2451146" cy="2340172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7" name="Textplatzhalter 26">
            <a:extLst>
              <a:ext uri="{FF2B5EF4-FFF2-40B4-BE49-F238E27FC236}">
                <a16:creationId xmlns:a16="http://schemas.microsoft.com/office/drawing/2014/main" id="{3AB58712-AE1B-459C-9D3C-82CD33D99F5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98654" y="3538764"/>
            <a:ext cx="2451146" cy="218122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de-DE" dirty="0"/>
          </a:p>
        </p:txBody>
      </p:sp>
      <p:sp>
        <p:nvSpPr>
          <p:cNvPr id="22" name="Rectangle">
            <a:extLst>
              <a:ext uri="{FF2B5EF4-FFF2-40B4-BE49-F238E27FC236}">
                <a16:creationId xmlns:a16="http://schemas.microsoft.com/office/drawing/2014/main" id="{BAE0ECEC-8EAF-FAEC-8F31-8D49A6312EBF}"/>
              </a:ext>
            </a:extLst>
          </p:cNvPr>
          <p:cNvSpPr/>
          <p:nvPr userDrawn="1"/>
        </p:nvSpPr>
        <p:spPr>
          <a:xfrm>
            <a:off x="5937250" y="1841500"/>
            <a:ext cx="317500" cy="3175000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lIns="19050" tIns="19050" rIns="19050" bIns="19050" anchor="ctr"/>
          <a:lstStyle/>
          <a:p>
            <a:pPr algn="ctr">
              <a:lnSpc>
                <a:spcPct val="100000"/>
              </a:lnSpc>
              <a:defRPr sz="3200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23" name="Textplatzhalter 26">
            <a:extLst>
              <a:ext uri="{FF2B5EF4-FFF2-40B4-BE49-F238E27FC236}">
                <a16:creationId xmlns:a16="http://schemas.microsoft.com/office/drawing/2014/main" id="{3C8C4BBB-F359-29E1-C262-3EBDA237398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895928" y="1116973"/>
            <a:ext cx="4529310" cy="1038525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endParaRPr lang="de-DE" dirty="0"/>
          </a:p>
        </p:txBody>
      </p:sp>
      <p:sp>
        <p:nvSpPr>
          <p:cNvPr id="24" name="Textplatzhalter 26">
            <a:extLst>
              <a:ext uri="{FF2B5EF4-FFF2-40B4-BE49-F238E27FC236}">
                <a16:creationId xmlns:a16="http://schemas.microsoft.com/office/drawing/2014/main" id="{A633D9EC-8E50-FC9A-F1EB-0BD1DC6DE75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885935" y="364028"/>
            <a:ext cx="4529310" cy="626855"/>
          </a:xfrm>
        </p:spPr>
        <p:txBody>
          <a:bodyPr anchor="b"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de-DE" dirty="0"/>
              <a:t>Nummer</a:t>
            </a:r>
          </a:p>
        </p:txBody>
      </p:sp>
      <p:sp>
        <p:nvSpPr>
          <p:cNvPr id="25" name="Textplatzhalter 26">
            <a:extLst>
              <a:ext uri="{FF2B5EF4-FFF2-40B4-BE49-F238E27FC236}">
                <a16:creationId xmlns:a16="http://schemas.microsoft.com/office/drawing/2014/main" id="{99EB2F30-3117-029F-7A3F-3EAC79A9B078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895928" y="3258849"/>
            <a:ext cx="4529310" cy="1038525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endParaRPr lang="de-DE" dirty="0"/>
          </a:p>
        </p:txBody>
      </p:sp>
      <p:sp>
        <p:nvSpPr>
          <p:cNvPr id="26" name="Textplatzhalter 26">
            <a:extLst>
              <a:ext uri="{FF2B5EF4-FFF2-40B4-BE49-F238E27FC236}">
                <a16:creationId xmlns:a16="http://schemas.microsoft.com/office/drawing/2014/main" id="{0C2AAB42-415D-8B9D-864B-CE8D78DCF49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885935" y="2505904"/>
            <a:ext cx="4529310" cy="626855"/>
          </a:xfrm>
        </p:spPr>
        <p:txBody>
          <a:bodyPr anchor="b"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de-DE" dirty="0"/>
              <a:t>Nummer</a:t>
            </a:r>
          </a:p>
        </p:txBody>
      </p:sp>
      <p:sp>
        <p:nvSpPr>
          <p:cNvPr id="27" name="Textplatzhalter 26">
            <a:extLst>
              <a:ext uri="{FF2B5EF4-FFF2-40B4-BE49-F238E27FC236}">
                <a16:creationId xmlns:a16="http://schemas.microsoft.com/office/drawing/2014/main" id="{B321C8D5-72A2-7EA0-833E-2B6921DAEA85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895928" y="5489837"/>
            <a:ext cx="4529310" cy="1038525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endParaRPr lang="de-DE" dirty="0"/>
          </a:p>
        </p:txBody>
      </p:sp>
      <p:sp>
        <p:nvSpPr>
          <p:cNvPr id="28" name="Textplatzhalter 26">
            <a:extLst>
              <a:ext uri="{FF2B5EF4-FFF2-40B4-BE49-F238E27FC236}">
                <a16:creationId xmlns:a16="http://schemas.microsoft.com/office/drawing/2014/main" id="{1742C052-0139-7CB7-F7BF-2AF8AFDDAC9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885935" y="4736892"/>
            <a:ext cx="4529310" cy="626855"/>
          </a:xfrm>
        </p:spPr>
        <p:txBody>
          <a:bodyPr anchor="b"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de-DE" dirty="0"/>
              <a:t>Nummer</a:t>
            </a:r>
          </a:p>
        </p:txBody>
      </p:sp>
    </p:spTree>
    <p:extLst>
      <p:ext uri="{BB962C8B-B14F-4D97-AF65-F5344CB8AC3E}">
        <p14:creationId xmlns:p14="http://schemas.microsoft.com/office/powerpoint/2010/main" val="8754410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kzentfolie_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ildplatzhalter 1">
            <a:extLst>
              <a:ext uri="{FF2B5EF4-FFF2-40B4-BE49-F238E27FC236}">
                <a16:creationId xmlns:a16="http://schemas.microsoft.com/office/drawing/2014/main" id="{1329394C-06A3-C36A-7DC6-9D9B4D24835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3429002"/>
          </a:xfrm>
          <a:custGeom>
            <a:avLst/>
            <a:gdLst>
              <a:gd name="connsiteX0" fmla="*/ 0 w 6096000"/>
              <a:gd name="connsiteY0" fmla="*/ 0 h 3429002"/>
              <a:gd name="connsiteX1" fmla="*/ 6096000 w 6096000"/>
              <a:gd name="connsiteY1" fmla="*/ 0 h 3429002"/>
              <a:gd name="connsiteX2" fmla="*/ 6096000 w 6096000"/>
              <a:gd name="connsiteY2" fmla="*/ 3429002 h 3429002"/>
              <a:gd name="connsiteX3" fmla="*/ 1587500 w 6096000"/>
              <a:gd name="connsiteY3" fmla="*/ 3429002 h 3429002"/>
              <a:gd name="connsiteX4" fmla="*/ 1587500 w 6096000"/>
              <a:gd name="connsiteY4" fmla="*/ 3270250 h 3429002"/>
              <a:gd name="connsiteX5" fmla="*/ 0 w 6096000"/>
              <a:gd name="connsiteY5" fmla="*/ 3270250 h 3429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3429002">
                <a:moveTo>
                  <a:pt x="0" y="0"/>
                </a:moveTo>
                <a:lnTo>
                  <a:pt x="6096000" y="0"/>
                </a:lnTo>
                <a:lnTo>
                  <a:pt x="6096000" y="3429002"/>
                </a:lnTo>
                <a:lnTo>
                  <a:pt x="1587500" y="3429002"/>
                </a:lnTo>
                <a:lnTo>
                  <a:pt x="1587500" y="3270250"/>
                </a:lnTo>
                <a:lnTo>
                  <a:pt x="0" y="327025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EAD6CF97-953D-621B-3AE3-2D581399202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3428998"/>
            <a:ext cx="6096000" cy="3429002"/>
          </a:xfrm>
          <a:custGeom>
            <a:avLst/>
            <a:gdLst>
              <a:gd name="connsiteX0" fmla="*/ 0 w 6096000"/>
              <a:gd name="connsiteY0" fmla="*/ 0 h 3429002"/>
              <a:gd name="connsiteX1" fmla="*/ 4508500 w 6096000"/>
              <a:gd name="connsiteY1" fmla="*/ 0 h 3429002"/>
              <a:gd name="connsiteX2" fmla="*/ 4508500 w 6096000"/>
              <a:gd name="connsiteY2" fmla="*/ 158752 h 3429002"/>
              <a:gd name="connsiteX3" fmla="*/ 6096000 w 6096000"/>
              <a:gd name="connsiteY3" fmla="*/ 158752 h 3429002"/>
              <a:gd name="connsiteX4" fmla="*/ 6096000 w 6096000"/>
              <a:gd name="connsiteY4" fmla="*/ 3429002 h 3429002"/>
              <a:gd name="connsiteX5" fmla="*/ 0 w 6096000"/>
              <a:gd name="connsiteY5" fmla="*/ 3429002 h 3429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3429002">
                <a:moveTo>
                  <a:pt x="0" y="0"/>
                </a:moveTo>
                <a:lnTo>
                  <a:pt x="4508500" y="0"/>
                </a:lnTo>
                <a:lnTo>
                  <a:pt x="4508500" y="158752"/>
                </a:lnTo>
                <a:lnTo>
                  <a:pt x="6096000" y="158752"/>
                </a:lnTo>
                <a:lnTo>
                  <a:pt x="6096000" y="3429002"/>
                </a:lnTo>
                <a:lnTo>
                  <a:pt x="0" y="3429002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4" name="Titel 6">
            <a:extLst>
              <a:ext uri="{FF2B5EF4-FFF2-40B4-BE49-F238E27FC236}">
                <a16:creationId xmlns:a16="http://schemas.microsoft.com/office/drawing/2014/main" id="{7D65404E-994A-FA74-C11F-B93154041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814" y="455034"/>
            <a:ext cx="5042372" cy="1158443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5" name="Textplatzhalter 3">
            <a:extLst>
              <a:ext uri="{FF2B5EF4-FFF2-40B4-BE49-F238E27FC236}">
                <a16:creationId xmlns:a16="http://schemas.microsoft.com/office/drawing/2014/main" id="{6E86BC1E-AD1C-DA22-791B-0FC1E0E5A1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6815" y="1820911"/>
            <a:ext cx="5042371" cy="129958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de-DE" dirty="0"/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20E2DB8A-810F-6F88-FF29-6EE7AC108804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6622815" y="3737503"/>
            <a:ext cx="5042371" cy="2811993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de-DE" dirty="0"/>
          </a:p>
        </p:txBody>
      </p:sp>
      <p:sp>
        <p:nvSpPr>
          <p:cNvPr id="13" name="Rectangle">
            <a:extLst>
              <a:ext uri="{FF2B5EF4-FFF2-40B4-BE49-F238E27FC236}">
                <a16:creationId xmlns:a16="http://schemas.microsoft.com/office/drawing/2014/main" id="{79416474-751E-7E0C-94D8-156E096EDB5B}"/>
              </a:ext>
            </a:extLst>
          </p:cNvPr>
          <p:cNvSpPr/>
          <p:nvPr userDrawn="1"/>
        </p:nvSpPr>
        <p:spPr>
          <a:xfrm rot="16200000">
            <a:off x="5937250" y="1841500"/>
            <a:ext cx="317500" cy="3175000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lIns="19050" tIns="19050" rIns="19050" bIns="19050" anchor="ctr"/>
          <a:lstStyle/>
          <a:p>
            <a:pPr algn="ctr">
              <a:lnSpc>
                <a:spcPct val="100000"/>
              </a:lnSpc>
              <a:defRPr sz="3200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</p:spTree>
    <p:extLst>
      <p:ext uri="{BB962C8B-B14F-4D97-AF65-F5344CB8AC3E}">
        <p14:creationId xmlns:p14="http://schemas.microsoft.com/office/powerpoint/2010/main" val="179070451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kzentfolie_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9">
            <a:extLst>
              <a:ext uri="{FF2B5EF4-FFF2-40B4-BE49-F238E27FC236}">
                <a16:creationId xmlns:a16="http://schemas.microsoft.com/office/drawing/2014/main" id="{DB8D3550-F968-0274-E726-3CB1BC06D73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127479" y="0"/>
            <a:ext cx="4064521" cy="3429000"/>
          </a:xfrm>
          <a:custGeom>
            <a:avLst/>
            <a:gdLst>
              <a:gd name="connsiteX0" fmla="*/ 0 w 4064521"/>
              <a:gd name="connsiteY0" fmla="*/ 0 h 3429000"/>
              <a:gd name="connsiteX1" fmla="*/ 4064521 w 4064521"/>
              <a:gd name="connsiteY1" fmla="*/ 0 h 3429000"/>
              <a:gd name="connsiteX2" fmla="*/ 4064521 w 4064521"/>
              <a:gd name="connsiteY2" fmla="*/ 3429000 h 3429000"/>
              <a:gd name="connsiteX3" fmla="*/ 157969 w 4064521"/>
              <a:gd name="connsiteY3" fmla="*/ 3429000 h 3429000"/>
              <a:gd name="connsiteX4" fmla="*/ 157969 w 4064521"/>
              <a:gd name="connsiteY4" fmla="*/ 1841500 h 3429000"/>
              <a:gd name="connsiteX5" fmla="*/ 0 w 4064521"/>
              <a:gd name="connsiteY5" fmla="*/ 18415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64521" h="3429000">
                <a:moveTo>
                  <a:pt x="0" y="0"/>
                </a:moveTo>
                <a:lnTo>
                  <a:pt x="4064521" y="0"/>
                </a:lnTo>
                <a:lnTo>
                  <a:pt x="4064521" y="3429000"/>
                </a:lnTo>
                <a:lnTo>
                  <a:pt x="157969" y="3429000"/>
                </a:lnTo>
                <a:lnTo>
                  <a:pt x="157969" y="1841500"/>
                </a:lnTo>
                <a:lnTo>
                  <a:pt x="0" y="18415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7" name="Bildplatzhalter 11">
            <a:extLst>
              <a:ext uri="{FF2B5EF4-FFF2-40B4-BE49-F238E27FC236}">
                <a16:creationId xmlns:a16="http://schemas.microsoft.com/office/drawing/2014/main" id="{6338B6C0-D811-DEB2-D2E6-77A17BB4138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127479" y="3429000"/>
            <a:ext cx="4064521" cy="3429000"/>
          </a:xfrm>
          <a:custGeom>
            <a:avLst/>
            <a:gdLst>
              <a:gd name="connsiteX0" fmla="*/ 157969 w 4064521"/>
              <a:gd name="connsiteY0" fmla="*/ 0 h 3429000"/>
              <a:gd name="connsiteX1" fmla="*/ 4064521 w 4064521"/>
              <a:gd name="connsiteY1" fmla="*/ 0 h 3429000"/>
              <a:gd name="connsiteX2" fmla="*/ 4064521 w 4064521"/>
              <a:gd name="connsiteY2" fmla="*/ 3429000 h 3429000"/>
              <a:gd name="connsiteX3" fmla="*/ 0 w 4064521"/>
              <a:gd name="connsiteY3" fmla="*/ 3429000 h 3429000"/>
              <a:gd name="connsiteX4" fmla="*/ 0 w 4064521"/>
              <a:gd name="connsiteY4" fmla="*/ 1587500 h 3429000"/>
              <a:gd name="connsiteX5" fmla="*/ 157969 w 4064521"/>
              <a:gd name="connsiteY5" fmla="*/ 15875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64521" h="3429000">
                <a:moveTo>
                  <a:pt x="157969" y="0"/>
                </a:moveTo>
                <a:lnTo>
                  <a:pt x="4064521" y="0"/>
                </a:lnTo>
                <a:lnTo>
                  <a:pt x="4064521" y="3429000"/>
                </a:lnTo>
                <a:lnTo>
                  <a:pt x="0" y="3429000"/>
                </a:lnTo>
                <a:lnTo>
                  <a:pt x="0" y="1587500"/>
                </a:lnTo>
                <a:lnTo>
                  <a:pt x="157969" y="15875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8" name="Bildplatzhalter 13">
            <a:extLst>
              <a:ext uri="{FF2B5EF4-FFF2-40B4-BE49-F238E27FC236}">
                <a16:creationId xmlns:a16="http://schemas.microsoft.com/office/drawing/2014/main" id="{F9CF42F4-E6AA-AC20-383C-E38DC8989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063740" y="3429000"/>
            <a:ext cx="4064521" cy="3429000"/>
          </a:xfrm>
          <a:custGeom>
            <a:avLst/>
            <a:gdLst>
              <a:gd name="connsiteX0" fmla="*/ 0 w 4064521"/>
              <a:gd name="connsiteY0" fmla="*/ 0 h 3429000"/>
              <a:gd name="connsiteX1" fmla="*/ 3904208 w 4064521"/>
              <a:gd name="connsiteY1" fmla="*/ 0 h 3429000"/>
              <a:gd name="connsiteX2" fmla="*/ 3904208 w 4064521"/>
              <a:gd name="connsiteY2" fmla="*/ 1587500 h 3429000"/>
              <a:gd name="connsiteX3" fmla="*/ 4064521 w 4064521"/>
              <a:gd name="connsiteY3" fmla="*/ 1587500 h 3429000"/>
              <a:gd name="connsiteX4" fmla="*/ 4064521 w 4064521"/>
              <a:gd name="connsiteY4" fmla="*/ 3429000 h 3429000"/>
              <a:gd name="connsiteX5" fmla="*/ 0 w 4064521"/>
              <a:gd name="connsiteY5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64521" h="3429000">
                <a:moveTo>
                  <a:pt x="0" y="0"/>
                </a:moveTo>
                <a:lnTo>
                  <a:pt x="3904208" y="0"/>
                </a:lnTo>
                <a:lnTo>
                  <a:pt x="3904208" y="1587500"/>
                </a:lnTo>
                <a:lnTo>
                  <a:pt x="4064521" y="1587500"/>
                </a:lnTo>
                <a:lnTo>
                  <a:pt x="4064521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9" name="Bildplatzhalter 14">
            <a:extLst>
              <a:ext uri="{FF2B5EF4-FFF2-40B4-BE49-F238E27FC236}">
                <a16:creationId xmlns:a16="http://schemas.microsoft.com/office/drawing/2014/main" id="{98D298B1-018A-301B-A88A-A805EEC63A5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3429000"/>
            <a:ext cx="4064521" cy="3429000"/>
          </a:xfrm>
          <a:solidFill>
            <a:schemeClr val="tx2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99D4A2BE-70F1-CDBF-9672-89B083A5BB3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063740" y="0"/>
            <a:ext cx="4064521" cy="3429000"/>
          </a:xfrm>
          <a:custGeom>
            <a:avLst/>
            <a:gdLst>
              <a:gd name="connsiteX0" fmla="*/ 0 w 4064521"/>
              <a:gd name="connsiteY0" fmla="*/ 0 h 3429000"/>
              <a:gd name="connsiteX1" fmla="*/ 4064521 w 4064521"/>
              <a:gd name="connsiteY1" fmla="*/ 0 h 3429000"/>
              <a:gd name="connsiteX2" fmla="*/ 4064521 w 4064521"/>
              <a:gd name="connsiteY2" fmla="*/ 1841500 h 3429000"/>
              <a:gd name="connsiteX3" fmla="*/ 3904208 w 4064521"/>
              <a:gd name="connsiteY3" fmla="*/ 1841500 h 3429000"/>
              <a:gd name="connsiteX4" fmla="*/ 3904208 w 4064521"/>
              <a:gd name="connsiteY4" fmla="*/ 3429000 h 3429000"/>
              <a:gd name="connsiteX5" fmla="*/ 0 w 4064521"/>
              <a:gd name="connsiteY5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64521" h="3429000">
                <a:moveTo>
                  <a:pt x="0" y="0"/>
                </a:moveTo>
                <a:lnTo>
                  <a:pt x="4064521" y="0"/>
                </a:lnTo>
                <a:lnTo>
                  <a:pt x="4064521" y="1841500"/>
                </a:lnTo>
                <a:lnTo>
                  <a:pt x="3904208" y="1841500"/>
                </a:lnTo>
                <a:lnTo>
                  <a:pt x="3904208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11" name="Titel 23">
            <a:extLst>
              <a:ext uri="{FF2B5EF4-FFF2-40B4-BE49-F238E27FC236}">
                <a16:creationId xmlns:a16="http://schemas.microsoft.com/office/drawing/2014/main" id="{D0AD0999-502D-8760-19CB-53193BF87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404" y="219074"/>
            <a:ext cx="3724933" cy="115844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2" name="Textplatzhalter 25">
            <a:extLst>
              <a:ext uri="{FF2B5EF4-FFF2-40B4-BE49-F238E27FC236}">
                <a16:creationId xmlns:a16="http://schemas.microsoft.com/office/drawing/2014/main" id="{CDA9494A-EA43-A593-5150-204DE140A99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69404" y="1628775"/>
            <a:ext cx="3724933" cy="1501775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endParaRPr lang="de-DE" dirty="0"/>
          </a:p>
        </p:txBody>
      </p:sp>
      <p:sp>
        <p:nvSpPr>
          <p:cNvPr id="13" name="Rectangle">
            <a:extLst>
              <a:ext uri="{FF2B5EF4-FFF2-40B4-BE49-F238E27FC236}">
                <a16:creationId xmlns:a16="http://schemas.microsoft.com/office/drawing/2014/main" id="{473046B3-CEB4-709C-59A9-F8AA1BBAF02B}"/>
              </a:ext>
            </a:extLst>
          </p:cNvPr>
          <p:cNvSpPr/>
          <p:nvPr userDrawn="1"/>
        </p:nvSpPr>
        <p:spPr>
          <a:xfrm>
            <a:off x="7967948" y="1841500"/>
            <a:ext cx="317500" cy="3175000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lIns="19050" tIns="19050" rIns="19050" bIns="19050" anchor="ctr"/>
          <a:lstStyle/>
          <a:p>
            <a:pPr algn="ctr">
              <a:lnSpc>
                <a:spcPct val="100000"/>
              </a:lnSpc>
              <a:defRPr sz="3200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</p:spTree>
    <p:extLst>
      <p:ext uri="{BB962C8B-B14F-4D97-AF65-F5344CB8AC3E}">
        <p14:creationId xmlns:p14="http://schemas.microsoft.com/office/powerpoint/2010/main" val="342099080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A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10">
            <a:extLst>
              <a:ext uri="{FF2B5EF4-FFF2-40B4-BE49-F238E27FC236}">
                <a16:creationId xmlns:a16="http://schemas.microsoft.com/office/drawing/2014/main" id="{7C1ED18C-5A52-CC39-FA65-9D100865A32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-1"/>
            <a:ext cx="6096000" cy="6771424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Bild einfügen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295074E3-C277-2995-0813-E51EE444D69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35226" y="-437849"/>
            <a:ext cx="5211970" cy="2137345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158648E3-D366-7496-1CF0-C2933C98CD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95860" y="1376363"/>
            <a:ext cx="5029378" cy="3540816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endParaRPr lang="de-DE" dirty="0"/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E7BB25A6-F86C-0E2B-382E-3A52C59329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95859" y="5213684"/>
            <a:ext cx="5029379" cy="915653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814644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0410786-D793-CFA9-0A2A-FAA149F83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htw saar | Welcome Event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24913E8-5031-59D0-001C-814805BF7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3B2F1-1FC2-CF4C-99D3-E76CBC77F9B8}" type="slidenum">
              <a:rPr lang="de-DE" smtClean="0"/>
              <a:t>‹Nr.›</a:t>
            </a:fld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525B838-86A6-64DF-0F28-0A270F5B4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1709738"/>
            <a:ext cx="10658475" cy="2852737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endParaRPr lang="de-DE" dirty="0"/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DFF25416-7F3D-4A27-2822-BA8BD04A68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6763" y="4849814"/>
            <a:ext cx="10658475" cy="91916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endParaRPr lang="de-DE" dirty="0"/>
          </a:p>
        </p:txBody>
      </p:sp>
      <p:sp>
        <p:nvSpPr>
          <p:cNvPr id="5" name="Datumsplatzhalter 7">
            <a:extLst>
              <a:ext uri="{FF2B5EF4-FFF2-40B4-BE49-F238E27FC236}">
                <a16:creationId xmlns:a16="http://schemas.microsoft.com/office/drawing/2014/main" id="{958F67DF-D46F-49EF-C850-93EBD456B5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77387" y="6378149"/>
            <a:ext cx="10518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algn="r"/>
            <a:fld id="{E424F323-443E-B842-B9DE-842EA7111DA5}" type="datetime1">
              <a:rPr lang="de-DE" smtClean="0"/>
              <a:t>22.09.2025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5907700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AF9A21-81CF-BB1B-3CA2-473ED37E7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3B2F1-1FC2-CF4C-99D3-E76CBC77F9B8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Bildplatzhalter 10">
            <a:extLst>
              <a:ext uri="{FF2B5EF4-FFF2-40B4-BE49-F238E27FC236}">
                <a16:creationId xmlns:a16="http://schemas.microsoft.com/office/drawing/2014/main" id="{7C1ED18C-5A52-CC39-FA65-9D100865A32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-1"/>
            <a:ext cx="6096000" cy="6771424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Bild einfügen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89574F5-94A0-9954-9631-0189FD263E6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284945" y="-437849"/>
            <a:ext cx="5211970" cy="2137345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72A6CEBB-7B3F-1908-AC41-6A2D978ADD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3797" y="1376363"/>
            <a:ext cx="5024866" cy="3600450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endParaRPr lang="de-DE" dirty="0"/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485A672A-9E79-0ED0-25D9-0A8593BB17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3796" y="5213684"/>
            <a:ext cx="5024867" cy="915653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31129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33E7045-DE86-E157-6F89-F3CC6E71C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htw saar | Gebrauchsanweisung PowerPoint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B216449-49F6-3317-6741-BED6BA424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3B2F1-1FC2-CF4C-99D3-E76CBC77F9B8}" type="slidenum">
              <a:rPr lang="de-DE" smtClean="0"/>
              <a:t>‹Nr.›</a:t>
            </a:fld>
            <a:endParaRPr lang="de-DE"/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E86F8C41-844B-B65A-7C83-176075319C6B}"/>
              </a:ext>
            </a:extLst>
          </p:cNvPr>
          <p:cNvSpPr txBox="1"/>
          <p:nvPr userDrawn="1"/>
        </p:nvSpPr>
        <p:spPr>
          <a:xfrm>
            <a:off x="2419350" y="11811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27" name="Titel 26">
            <a:extLst>
              <a:ext uri="{FF2B5EF4-FFF2-40B4-BE49-F238E27FC236}">
                <a16:creationId xmlns:a16="http://schemas.microsoft.com/office/drawing/2014/main" id="{F4E82EE6-98C0-F380-C90A-8E03B18EB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endParaRPr lang="de-DE" dirty="0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46E382BF-E7D4-A33C-08A4-C2BBB3BD37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72884" y="1665288"/>
            <a:ext cx="10652354" cy="4103687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2" name="Datumsplatzhalter 7">
            <a:extLst>
              <a:ext uri="{FF2B5EF4-FFF2-40B4-BE49-F238E27FC236}">
                <a16:creationId xmlns:a16="http://schemas.microsoft.com/office/drawing/2014/main" id="{CBE622A5-DE92-1A67-FD30-3F16BA20D3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77387" y="6378149"/>
            <a:ext cx="10518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algn="r"/>
            <a:fld id="{A087FD7A-D1DF-EA4D-A92B-D6E00490D8BB}" type="datetime1">
              <a:rPr lang="de-DE" smtClean="0"/>
              <a:t>22.09.2025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267492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 A Bild +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AF9A21-81CF-BB1B-3CA2-473ED37E7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3B2F1-1FC2-CF4C-99D3-E76CBC77F9B8}" type="slidenum">
              <a:rPr lang="de-DE" smtClean="0"/>
              <a:t>‹Nr.›</a:t>
            </a:fld>
            <a:endParaRPr lang="de-DE"/>
          </a:p>
        </p:txBody>
      </p:sp>
      <p:sp>
        <p:nvSpPr>
          <p:cNvPr id="13" name="Bildplatzhalter 10">
            <a:extLst>
              <a:ext uri="{FF2B5EF4-FFF2-40B4-BE49-F238E27FC236}">
                <a16:creationId xmlns:a16="http://schemas.microsoft.com/office/drawing/2014/main" id="{030BD737-AC43-A01E-3251-5E0BAAEB3E6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6096000" cy="6356350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24" name="Fußzeilenplatzhalter 23">
            <a:extLst>
              <a:ext uri="{FF2B5EF4-FFF2-40B4-BE49-F238E27FC236}">
                <a16:creationId xmlns:a16="http://schemas.microsoft.com/office/drawing/2014/main" id="{8BA8B0A4-931E-C536-27F6-C7A69C9BECB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/>
              <a:t>htw saar | Gebrauchsanweisung PowerPoint</a:t>
            </a:r>
            <a:endParaRPr lang="de-DE" dirty="0"/>
          </a:p>
        </p:txBody>
      </p:sp>
      <p:sp>
        <p:nvSpPr>
          <p:cNvPr id="15" name="Titel 14">
            <a:extLst>
              <a:ext uri="{FF2B5EF4-FFF2-40B4-BE49-F238E27FC236}">
                <a16:creationId xmlns:a16="http://schemas.microsoft.com/office/drawing/2014/main" id="{8053ADD2-C6A7-F114-DC13-011D1B473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3337" y="219074"/>
            <a:ext cx="5041901" cy="1158443"/>
          </a:xfrm>
        </p:spPr>
        <p:txBody>
          <a:bodyPr/>
          <a:lstStyle>
            <a:lvl1pPr>
              <a:defRPr b="1"/>
            </a:lvl1pPr>
          </a:lstStyle>
          <a:p>
            <a:endParaRPr lang="de-DE" dirty="0"/>
          </a:p>
        </p:txBody>
      </p:sp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852D2BC2-793C-F35C-10BF-AF853BA8418A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383337" y="1665288"/>
            <a:ext cx="5044621" cy="4088676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3" name="Datumsplatzhalter 7">
            <a:extLst>
              <a:ext uri="{FF2B5EF4-FFF2-40B4-BE49-F238E27FC236}">
                <a16:creationId xmlns:a16="http://schemas.microsoft.com/office/drawing/2014/main" id="{B87EE1B8-712A-81D9-E050-02F596FAE4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77387" y="6378149"/>
            <a:ext cx="10518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algn="r"/>
            <a:fld id="{70ED3567-B0A3-EC4B-B9BF-1F0AAE810955}" type="datetime1">
              <a:rPr lang="de-DE" smtClean="0"/>
              <a:t>22.09.2025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559299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 B Inhalt +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AF9A21-81CF-BB1B-3CA2-473ED37E7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3B2F1-1FC2-CF4C-99D3-E76CBC77F9B8}" type="slidenum">
              <a:rPr lang="de-DE" smtClean="0"/>
              <a:t>‹Nr.›</a:t>
            </a:fld>
            <a:endParaRPr lang="de-DE"/>
          </a:p>
        </p:txBody>
      </p:sp>
      <p:sp>
        <p:nvSpPr>
          <p:cNvPr id="13" name="Bildplatzhalter 10">
            <a:extLst>
              <a:ext uri="{FF2B5EF4-FFF2-40B4-BE49-F238E27FC236}">
                <a16:creationId xmlns:a16="http://schemas.microsoft.com/office/drawing/2014/main" id="{030BD737-AC43-A01E-3251-5E0BAAEB3E6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356350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24" name="Fußzeilenplatzhalter 23">
            <a:extLst>
              <a:ext uri="{FF2B5EF4-FFF2-40B4-BE49-F238E27FC236}">
                <a16:creationId xmlns:a16="http://schemas.microsoft.com/office/drawing/2014/main" id="{8BA8B0A4-931E-C536-27F6-C7A69C9BECB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/>
              <a:t>htw saar | Gebrauchsanweisung PowerPoint</a:t>
            </a:r>
            <a:endParaRPr lang="de-DE" dirty="0"/>
          </a:p>
        </p:txBody>
      </p:sp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2E5A68AE-0DFC-2FC9-8129-A33F3260C5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72884" y="1665288"/>
            <a:ext cx="5035779" cy="4103686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FAA3FE72-BBE4-D910-515B-D750755A5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292" y="219074"/>
            <a:ext cx="5042372" cy="1158443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4" name="Datumsplatzhalter 7">
            <a:extLst>
              <a:ext uri="{FF2B5EF4-FFF2-40B4-BE49-F238E27FC236}">
                <a16:creationId xmlns:a16="http://schemas.microsoft.com/office/drawing/2014/main" id="{B8300575-E2A5-EF0D-59C3-96C30AE854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77387" y="6378149"/>
            <a:ext cx="10518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algn="r"/>
            <a:fld id="{6A766B24-E736-4D46-B63A-7D59C2044825}" type="datetime1">
              <a:rPr lang="de-DE" smtClean="0"/>
              <a:t>22.09.2025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186766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13904C-931F-FEA0-DCB8-A4FBA3A66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FCC7045-FA63-1953-03BF-331579A53B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72884" y="1665288"/>
            <a:ext cx="5035779" cy="4103687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B199270-D807-39C9-7E17-458A99CBF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htw saar | Gebrauchsanweisung PowerPoint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4010648-0514-3766-85F7-46913D548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3B2F1-1FC2-CF4C-99D3-E76CBC77F9B8}" type="slidenum">
              <a:rPr lang="de-DE" smtClean="0"/>
              <a:t>‹Nr.›</a:t>
            </a:fld>
            <a:endParaRPr lang="de-DE"/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A304C9F8-0972-4FA0-A06C-F799355E13D3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83337" y="1665288"/>
            <a:ext cx="5044621" cy="4088676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7">
            <a:extLst>
              <a:ext uri="{FF2B5EF4-FFF2-40B4-BE49-F238E27FC236}">
                <a16:creationId xmlns:a16="http://schemas.microsoft.com/office/drawing/2014/main" id="{EDF2B4AC-159E-4E5C-5EC9-31D737AAC2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77387" y="6378149"/>
            <a:ext cx="10518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algn="r"/>
            <a:fld id="{4E5DFF60-7BC8-2F41-8992-EA1D13F04B61}" type="datetime1">
              <a:rPr lang="de-DE" smtClean="0"/>
              <a:t>22.09.2025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4212714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DCDF26E-1EA1-80DF-31FA-1E3FA6373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6762" y="1681163"/>
            <a:ext cx="504190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4C887BD1-C6D4-3703-8B24-8301B861D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htw saar | Gebrauchsanweisung PowerPoint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51B6E600-6EA9-7052-B4EE-A88D2D674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3B2F1-1FC2-CF4C-99D3-E76CBC77F9B8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D8D75173-5E06-7048-F422-066951226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291" y="219074"/>
            <a:ext cx="10658947" cy="1158443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A5B310F8-AF12-1877-D303-8996AFE0AD8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772884" y="2585201"/>
            <a:ext cx="5035779" cy="318377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43B8E650-CBC1-4EEB-3D00-C0150BBEB36A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383337" y="2581835"/>
            <a:ext cx="5044621" cy="317212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E6C350FB-6522-1D43-100B-150520E55B91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383338" y="1681163"/>
            <a:ext cx="504237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Datumsplatzhalter 7">
            <a:extLst>
              <a:ext uri="{FF2B5EF4-FFF2-40B4-BE49-F238E27FC236}">
                <a16:creationId xmlns:a16="http://schemas.microsoft.com/office/drawing/2014/main" id="{EC7958BF-41E9-676A-B374-182DED40D0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77387" y="6378149"/>
            <a:ext cx="10518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algn="r"/>
            <a:fld id="{B99F0CBF-7DA3-6847-994A-848A0E7C0C43}" type="datetime1">
              <a:rPr lang="de-DE" smtClean="0"/>
              <a:t>22.09.2025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6852271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0410786-D793-CFA9-0A2A-FAA149F83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htw saar | Gebrauchsanweisung PowerPoint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24913E8-5031-59D0-001C-814805BF7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3B2F1-1FC2-CF4C-99D3-E76CBC77F9B8}" type="slidenum">
              <a:rPr lang="de-DE" smtClean="0"/>
              <a:t>‹Nr.›</a:t>
            </a:fld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525B838-86A6-64DF-0F28-0A270F5B4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1709738"/>
            <a:ext cx="10658475" cy="2852737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endParaRPr lang="de-DE" dirty="0"/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DFF25416-7F3D-4A27-2822-BA8BD04A68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6763" y="4849814"/>
            <a:ext cx="10658475" cy="91916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endParaRPr lang="de-DE" dirty="0"/>
          </a:p>
        </p:txBody>
      </p:sp>
      <p:sp>
        <p:nvSpPr>
          <p:cNvPr id="5" name="Datumsplatzhalter 7">
            <a:extLst>
              <a:ext uri="{FF2B5EF4-FFF2-40B4-BE49-F238E27FC236}">
                <a16:creationId xmlns:a16="http://schemas.microsoft.com/office/drawing/2014/main" id="{EF2EF9D0-BC42-24C5-3984-3039AE9139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77387" y="6378149"/>
            <a:ext cx="10518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algn="r"/>
            <a:fld id="{33187003-629E-DA41-84A6-E46A4CA269AC}" type="datetime1">
              <a:rPr lang="de-DE" smtClean="0"/>
              <a:t>22.09.2025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4335745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405487-4F19-F171-8CB0-A26A3F0C3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0EDE612-BA98-6566-589F-FCA398498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htw saar | Gebrauchsanweisung PowerPoint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A8C87A3-5597-E35A-C55A-081D3F3F3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3B2F1-1FC2-CF4C-99D3-E76CBC77F9B8}" type="slidenum">
              <a:rPr lang="de-DE" smtClean="0"/>
              <a:t>‹Nr.›</a:t>
            </a:fld>
            <a:endParaRPr lang="de-DE"/>
          </a:p>
        </p:txBody>
      </p:sp>
      <p:sp>
        <p:nvSpPr>
          <p:cNvPr id="3" name="Datumsplatzhalter 7">
            <a:extLst>
              <a:ext uri="{FF2B5EF4-FFF2-40B4-BE49-F238E27FC236}">
                <a16:creationId xmlns:a16="http://schemas.microsoft.com/office/drawing/2014/main" id="{7BE6662E-C534-FFF5-8467-635612D11C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77387" y="6378149"/>
            <a:ext cx="10518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algn="r"/>
            <a:fld id="{477F91C5-37E0-D34F-AFE1-5CC209169FB4}" type="datetime1">
              <a:rPr lang="de-DE" smtClean="0"/>
              <a:t>22.09.2025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9603390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Blank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996324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liederu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FF493731-AF4F-2147-3C82-0B0C328D2F15}"/>
              </a:ext>
            </a:extLst>
          </p:cNvPr>
          <p:cNvSpPr/>
          <p:nvPr userDrawn="1"/>
        </p:nvSpPr>
        <p:spPr>
          <a:xfrm>
            <a:off x="5808663" y="0"/>
            <a:ext cx="638333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Bildplatzhalter 8">
            <a:extLst>
              <a:ext uri="{FF2B5EF4-FFF2-40B4-BE49-F238E27FC236}">
                <a16:creationId xmlns:a16="http://schemas.microsoft.com/office/drawing/2014/main" id="{F7B0DBA3-3968-CD75-BB7C-06683F0B722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019802" y="0"/>
            <a:ext cx="3055429" cy="6858000"/>
          </a:xfrm>
          <a:custGeom>
            <a:avLst/>
            <a:gdLst>
              <a:gd name="connsiteX0" fmla="*/ 0 w 3055429"/>
              <a:gd name="connsiteY0" fmla="*/ 0 h 6858000"/>
              <a:gd name="connsiteX1" fmla="*/ 3055429 w 3055429"/>
              <a:gd name="connsiteY1" fmla="*/ 0 h 6858000"/>
              <a:gd name="connsiteX2" fmla="*/ 3055429 w 3055429"/>
              <a:gd name="connsiteY2" fmla="*/ 1841500 h 6858000"/>
              <a:gd name="connsiteX3" fmla="*/ 2917448 w 3055429"/>
              <a:gd name="connsiteY3" fmla="*/ 1841500 h 6858000"/>
              <a:gd name="connsiteX4" fmla="*/ 2917448 w 3055429"/>
              <a:gd name="connsiteY4" fmla="*/ 5016500 h 6858000"/>
              <a:gd name="connsiteX5" fmla="*/ 3055429 w 3055429"/>
              <a:gd name="connsiteY5" fmla="*/ 5016500 h 6858000"/>
              <a:gd name="connsiteX6" fmla="*/ 3055429 w 3055429"/>
              <a:gd name="connsiteY6" fmla="*/ 6858000 h 6858000"/>
              <a:gd name="connsiteX7" fmla="*/ 0 w 3055429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55429" h="6858000">
                <a:moveTo>
                  <a:pt x="0" y="0"/>
                </a:moveTo>
                <a:lnTo>
                  <a:pt x="3055429" y="0"/>
                </a:lnTo>
                <a:lnTo>
                  <a:pt x="3055429" y="1841500"/>
                </a:lnTo>
                <a:lnTo>
                  <a:pt x="2917448" y="1841500"/>
                </a:lnTo>
                <a:lnTo>
                  <a:pt x="2917448" y="5016500"/>
                </a:lnTo>
                <a:lnTo>
                  <a:pt x="3055429" y="5016500"/>
                </a:lnTo>
                <a:lnTo>
                  <a:pt x="305542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6" name="Titel 24">
            <a:extLst>
              <a:ext uri="{FF2B5EF4-FFF2-40B4-BE49-F238E27FC236}">
                <a16:creationId xmlns:a16="http://schemas.microsoft.com/office/drawing/2014/main" id="{1DA605CB-B8BE-4E3F-968E-3B76BC755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654" y="1088826"/>
            <a:ext cx="2451146" cy="2340172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7" name="Textplatzhalter 26">
            <a:extLst>
              <a:ext uri="{FF2B5EF4-FFF2-40B4-BE49-F238E27FC236}">
                <a16:creationId xmlns:a16="http://schemas.microsoft.com/office/drawing/2014/main" id="{3AB58712-AE1B-459C-9D3C-82CD33D99F5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98654" y="3538764"/>
            <a:ext cx="2451146" cy="218122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de-DE" dirty="0"/>
          </a:p>
        </p:txBody>
      </p:sp>
      <p:sp>
        <p:nvSpPr>
          <p:cNvPr id="22" name="Rectangle">
            <a:extLst>
              <a:ext uri="{FF2B5EF4-FFF2-40B4-BE49-F238E27FC236}">
                <a16:creationId xmlns:a16="http://schemas.microsoft.com/office/drawing/2014/main" id="{BAE0ECEC-8EAF-FAEC-8F31-8D49A6312EBF}"/>
              </a:ext>
            </a:extLst>
          </p:cNvPr>
          <p:cNvSpPr/>
          <p:nvPr userDrawn="1"/>
        </p:nvSpPr>
        <p:spPr>
          <a:xfrm>
            <a:off x="5937250" y="1841500"/>
            <a:ext cx="317500" cy="3175000"/>
          </a:xfrm>
          <a:prstGeom prst="rect">
            <a:avLst/>
          </a:prstGeom>
          <a:solidFill>
            <a:srgbClr val="878787"/>
          </a:solidFill>
          <a:ln w="12700">
            <a:miter lim="4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lIns="19050" tIns="19050" rIns="19050" bIns="19050" anchor="ctr"/>
          <a:lstStyle/>
          <a:p>
            <a:pPr algn="ctr">
              <a:lnSpc>
                <a:spcPct val="100000"/>
              </a:lnSpc>
              <a:defRPr sz="3200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23" name="Textplatzhalter 26">
            <a:extLst>
              <a:ext uri="{FF2B5EF4-FFF2-40B4-BE49-F238E27FC236}">
                <a16:creationId xmlns:a16="http://schemas.microsoft.com/office/drawing/2014/main" id="{3C8C4BBB-F359-29E1-C262-3EBDA237398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895928" y="1116973"/>
            <a:ext cx="4529310" cy="1038525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endParaRPr lang="de-DE" dirty="0"/>
          </a:p>
        </p:txBody>
      </p:sp>
      <p:sp>
        <p:nvSpPr>
          <p:cNvPr id="24" name="Textplatzhalter 26">
            <a:extLst>
              <a:ext uri="{FF2B5EF4-FFF2-40B4-BE49-F238E27FC236}">
                <a16:creationId xmlns:a16="http://schemas.microsoft.com/office/drawing/2014/main" id="{A633D9EC-8E50-FC9A-F1EB-0BD1DC6DE75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885935" y="364028"/>
            <a:ext cx="4529310" cy="626855"/>
          </a:xfrm>
        </p:spPr>
        <p:txBody>
          <a:bodyPr anchor="b"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de-DE" dirty="0"/>
              <a:t>Nummer</a:t>
            </a:r>
          </a:p>
        </p:txBody>
      </p:sp>
      <p:sp>
        <p:nvSpPr>
          <p:cNvPr id="25" name="Textplatzhalter 26">
            <a:extLst>
              <a:ext uri="{FF2B5EF4-FFF2-40B4-BE49-F238E27FC236}">
                <a16:creationId xmlns:a16="http://schemas.microsoft.com/office/drawing/2014/main" id="{99EB2F30-3117-029F-7A3F-3EAC79A9B078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895928" y="3258849"/>
            <a:ext cx="4529310" cy="1038525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endParaRPr lang="de-DE" dirty="0"/>
          </a:p>
        </p:txBody>
      </p:sp>
      <p:sp>
        <p:nvSpPr>
          <p:cNvPr id="26" name="Textplatzhalter 26">
            <a:extLst>
              <a:ext uri="{FF2B5EF4-FFF2-40B4-BE49-F238E27FC236}">
                <a16:creationId xmlns:a16="http://schemas.microsoft.com/office/drawing/2014/main" id="{0C2AAB42-415D-8B9D-864B-CE8D78DCF49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885935" y="2505904"/>
            <a:ext cx="4529310" cy="626855"/>
          </a:xfrm>
        </p:spPr>
        <p:txBody>
          <a:bodyPr anchor="b"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de-DE" dirty="0"/>
              <a:t>Nummer</a:t>
            </a:r>
          </a:p>
        </p:txBody>
      </p:sp>
      <p:sp>
        <p:nvSpPr>
          <p:cNvPr id="27" name="Textplatzhalter 26">
            <a:extLst>
              <a:ext uri="{FF2B5EF4-FFF2-40B4-BE49-F238E27FC236}">
                <a16:creationId xmlns:a16="http://schemas.microsoft.com/office/drawing/2014/main" id="{B321C8D5-72A2-7EA0-833E-2B6921DAEA85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895928" y="5489837"/>
            <a:ext cx="4529310" cy="1038525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endParaRPr lang="de-DE" dirty="0"/>
          </a:p>
        </p:txBody>
      </p:sp>
      <p:sp>
        <p:nvSpPr>
          <p:cNvPr id="28" name="Textplatzhalter 26">
            <a:extLst>
              <a:ext uri="{FF2B5EF4-FFF2-40B4-BE49-F238E27FC236}">
                <a16:creationId xmlns:a16="http://schemas.microsoft.com/office/drawing/2014/main" id="{1742C052-0139-7CB7-F7BF-2AF8AFDDAC9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885935" y="4736892"/>
            <a:ext cx="4529310" cy="626855"/>
          </a:xfrm>
        </p:spPr>
        <p:txBody>
          <a:bodyPr anchor="b"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de-DE" dirty="0"/>
              <a:t>Nummer</a:t>
            </a:r>
          </a:p>
        </p:txBody>
      </p:sp>
    </p:spTree>
    <p:extLst>
      <p:ext uri="{BB962C8B-B14F-4D97-AF65-F5344CB8AC3E}">
        <p14:creationId xmlns:p14="http://schemas.microsoft.com/office/powerpoint/2010/main" val="26356792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405487-4F19-F171-8CB0-A26A3F0C3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0EDE612-BA98-6566-589F-FCA398498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htw saar | Welcome Event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A8C87A3-5597-E35A-C55A-081D3F3F3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3B2F1-1FC2-CF4C-99D3-E76CBC77F9B8}" type="slidenum">
              <a:rPr lang="de-DE" smtClean="0"/>
              <a:t>‹Nr.›</a:t>
            </a:fld>
            <a:endParaRPr lang="de-DE"/>
          </a:p>
        </p:txBody>
      </p:sp>
      <p:sp>
        <p:nvSpPr>
          <p:cNvPr id="3" name="Datumsplatzhalter 7">
            <a:extLst>
              <a:ext uri="{FF2B5EF4-FFF2-40B4-BE49-F238E27FC236}">
                <a16:creationId xmlns:a16="http://schemas.microsoft.com/office/drawing/2014/main" id="{B5F0CB77-0913-4773-2A22-953456C5B0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77387" y="6378149"/>
            <a:ext cx="10518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algn="r"/>
            <a:fld id="{C4791983-5EE3-8644-A800-A8F91C26B6F0}" type="datetime1">
              <a:rPr lang="de-DE" smtClean="0"/>
              <a:t>22.09.2025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9839365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kzentfolie_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ildplatzhalter 1">
            <a:extLst>
              <a:ext uri="{FF2B5EF4-FFF2-40B4-BE49-F238E27FC236}">
                <a16:creationId xmlns:a16="http://schemas.microsoft.com/office/drawing/2014/main" id="{1827BCA1-801E-75A0-5DCD-4A3E4A6B0B5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3429002"/>
          </a:xfrm>
          <a:custGeom>
            <a:avLst/>
            <a:gdLst>
              <a:gd name="connsiteX0" fmla="*/ 0 w 6096000"/>
              <a:gd name="connsiteY0" fmla="*/ 0 h 3429002"/>
              <a:gd name="connsiteX1" fmla="*/ 6096000 w 6096000"/>
              <a:gd name="connsiteY1" fmla="*/ 0 h 3429002"/>
              <a:gd name="connsiteX2" fmla="*/ 6096000 w 6096000"/>
              <a:gd name="connsiteY2" fmla="*/ 3429002 h 3429002"/>
              <a:gd name="connsiteX3" fmla="*/ 1587500 w 6096000"/>
              <a:gd name="connsiteY3" fmla="*/ 3429002 h 3429002"/>
              <a:gd name="connsiteX4" fmla="*/ 1587500 w 6096000"/>
              <a:gd name="connsiteY4" fmla="*/ 3270250 h 3429002"/>
              <a:gd name="connsiteX5" fmla="*/ 0 w 6096000"/>
              <a:gd name="connsiteY5" fmla="*/ 3270250 h 3429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3429002">
                <a:moveTo>
                  <a:pt x="0" y="0"/>
                </a:moveTo>
                <a:lnTo>
                  <a:pt x="6096000" y="0"/>
                </a:lnTo>
                <a:lnTo>
                  <a:pt x="6096000" y="3429002"/>
                </a:lnTo>
                <a:lnTo>
                  <a:pt x="1587500" y="3429002"/>
                </a:lnTo>
                <a:lnTo>
                  <a:pt x="1587500" y="3270250"/>
                </a:lnTo>
                <a:lnTo>
                  <a:pt x="0" y="327025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EC9541C6-54B4-1221-2C66-0E95E9CD3A9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3428998"/>
            <a:ext cx="6096000" cy="3429002"/>
          </a:xfrm>
          <a:custGeom>
            <a:avLst/>
            <a:gdLst>
              <a:gd name="connsiteX0" fmla="*/ 0 w 6096000"/>
              <a:gd name="connsiteY0" fmla="*/ 0 h 3429002"/>
              <a:gd name="connsiteX1" fmla="*/ 4508500 w 6096000"/>
              <a:gd name="connsiteY1" fmla="*/ 0 h 3429002"/>
              <a:gd name="connsiteX2" fmla="*/ 4508500 w 6096000"/>
              <a:gd name="connsiteY2" fmla="*/ 158752 h 3429002"/>
              <a:gd name="connsiteX3" fmla="*/ 6096000 w 6096000"/>
              <a:gd name="connsiteY3" fmla="*/ 158752 h 3429002"/>
              <a:gd name="connsiteX4" fmla="*/ 6096000 w 6096000"/>
              <a:gd name="connsiteY4" fmla="*/ 3429002 h 3429002"/>
              <a:gd name="connsiteX5" fmla="*/ 0 w 6096000"/>
              <a:gd name="connsiteY5" fmla="*/ 3429002 h 3429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3429002">
                <a:moveTo>
                  <a:pt x="0" y="0"/>
                </a:moveTo>
                <a:lnTo>
                  <a:pt x="4508500" y="0"/>
                </a:lnTo>
                <a:lnTo>
                  <a:pt x="4508500" y="158752"/>
                </a:lnTo>
                <a:lnTo>
                  <a:pt x="6096000" y="158752"/>
                </a:lnTo>
                <a:lnTo>
                  <a:pt x="6096000" y="3429002"/>
                </a:lnTo>
                <a:lnTo>
                  <a:pt x="0" y="3429002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4" name="Titel 6">
            <a:extLst>
              <a:ext uri="{FF2B5EF4-FFF2-40B4-BE49-F238E27FC236}">
                <a16:creationId xmlns:a16="http://schemas.microsoft.com/office/drawing/2014/main" id="{AE2B7FB3-18F9-A6C9-8130-4D93AE8EC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814" y="455034"/>
            <a:ext cx="5042372" cy="1158443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5" name="Textplatzhalter 3">
            <a:extLst>
              <a:ext uri="{FF2B5EF4-FFF2-40B4-BE49-F238E27FC236}">
                <a16:creationId xmlns:a16="http://schemas.microsoft.com/office/drawing/2014/main" id="{5E8AD8FB-F2A7-A94F-DAD3-7A25F35E55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6815" y="1820911"/>
            <a:ext cx="5042371" cy="129958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de-DE" dirty="0"/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874182F8-E73A-9ECF-A4CC-D878CB5AFE37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6622815" y="3737503"/>
            <a:ext cx="5042371" cy="2811993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de-DE" dirty="0"/>
          </a:p>
        </p:txBody>
      </p:sp>
      <p:sp>
        <p:nvSpPr>
          <p:cNvPr id="13" name="Rectangle">
            <a:extLst>
              <a:ext uri="{FF2B5EF4-FFF2-40B4-BE49-F238E27FC236}">
                <a16:creationId xmlns:a16="http://schemas.microsoft.com/office/drawing/2014/main" id="{D5F0A393-E633-7DDD-ED1A-D47C47D95542}"/>
              </a:ext>
            </a:extLst>
          </p:cNvPr>
          <p:cNvSpPr/>
          <p:nvPr userDrawn="1"/>
        </p:nvSpPr>
        <p:spPr>
          <a:xfrm rot="16200000">
            <a:off x="5937250" y="1841500"/>
            <a:ext cx="317500" cy="3175000"/>
          </a:xfrm>
          <a:prstGeom prst="rect">
            <a:avLst/>
          </a:prstGeom>
          <a:solidFill>
            <a:srgbClr val="878787"/>
          </a:solidFill>
          <a:ln w="12700">
            <a:miter lim="4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lIns="19050" tIns="19050" rIns="19050" bIns="19050" anchor="ctr"/>
          <a:lstStyle/>
          <a:p>
            <a:pPr algn="ctr">
              <a:lnSpc>
                <a:spcPct val="100000"/>
              </a:lnSpc>
              <a:defRPr sz="3200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</p:spTree>
    <p:extLst>
      <p:ext uri="{BB962C8B-B14F-4D97-AF65-F5344CB8AC3E}">
        <p14:creationId xmlns:p14="http://schemas.microsoft.com/office/powerpoint/2010/main" val="332736646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kzentfolie_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9">
            <a:extLst>
              <a:ext uri="{FF2B5EF4-FFF2-40B4-BE49-F238E27FC236}">
                <a16:creationId xmlns:a16="http://schemas.microsoft.com/office/drawing/2014/main" id="{DB8D3550-F968-0274-E726-3CB1BC06D73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127479" y="0"/>
            <a:ext cx="4064521" cy="3429000"/>
          </a:xfrm>
          <a:custGeom>
            <a:avLst/>
            <a:gdLst>
              <a:gd name="connsiteX0" fmla="*/ 0 w 4064521"/>
              <a:gd name="connsiteY0" fmla="*/ 0 h 3429000"/>
              <a:gd name="connsiteX1" fmla="*/ 4064521 w 4064521"/>
              <a:gd name="connsiteY1" fmla="*/ 0 h 3429000"/>
              <a:gd name="connsiteX2" fmla="*/ 4064521 w 4064521"/>
              <a:gd name="connsiteY2" fmla="*/ 3429000 h 3429000"/>
              <a:gd name="connsiteX3" fmla="*/ 157969 w 4064521"/>
              <a:gd name="connsiteY3" fmla="*/ 3429000 h 3429000"/>
              <a:gd name="connsiteX4" fmla="*/ 157969 w 4064521"/>
              <a:gd name="connsiteY4" fmla="*/ 1841500 h 3429000"/>
              <a:gd name="connsiteX5" fmla="*/ 0 w 4064521"/>
              <a:gd name="connsiteY5" fmla="*/ 18415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64521" h="3429000">
                <a:moveTo>
                  <a:pt x="0" y="0"/>
                </a:moveTo>
                <a:lnTo>
                  <a:pt x="4064521" y="0"/>
                </a:lnTo>
                <a:lnTo>
                  <a:pt x="4064521" y="3429000"/>
                </a:lnTo>
                <a:lnTo>
                  <a:pt x="157969" y="3429000"/>
                </a:lnTo>
                <a:lnTo>
                  <a:pt x="157969" y="1841500"/>
                </a:lnTo>
                <a:lnTo>
                  <a:pt x="0" y="18415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7" name="Bildplatzhalter 11">
            <a:extLst>
              <a:ext uri="{FF2B5EF4-FFF2-40B4-BE49-F238E27FC236}">
                <a16:creationId xmlns:a16="http://schemas.microsoft.com/office/drawing/2014/main" id="{6338B6C0-D811-DEB2-D2E6-77A17BB4138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127479" y="3429000"/>
            <a:ext cx="4064521" cy="3429000"/>
          </a:xfrm>
          <a:custGeom>
            <a:avLst/>
            <a:gdLst>
              <a:gd name="connsiteX0" fmla="*/ 157969 w 4064521"/>
              <a:gd name="connsiteY0" fmla="*/ 0 h 3429000"/>
              <a:gd name="connsiteX1" fmla="*/ 4064521 w 4064521"/>
              <a:gd name="connsiteY1" fmla="*/ 0 h 3429000"/>
              <a:gd name="connsiteX2" fmla="*/ 4064521 w 4064521"/>
              <a:gd name="connsiteY2" fmla="*/ 3429000 h 3429000"/>
              <a:gd name="connsiteX3" fmla="*/ 0 w 4064521"/>
              <a:gd name="connsiteY3" fmla="*/ 3429000 h 3429000"/>
              <a:gd name="connsiteX4" fmla="*/ 0 w 4064521"/>
              <a:gd name="connsiteY4" fmla="*/ 1587500 h 3429000"/>
              <a:gd name="connsiteX5" fmla="*/ 157969 w 4064521"/>
              <a:gd name="connsiteY5" fmla="*/ 15875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64521" h="3429000">
                <a:moveTo>
                  <a:pt x="157969" y="0"/>
                </a:moveTo>
                <a:lnTo>
                  <a:pt x="4064521" y="0"/>
                </a:lnTo>
                <a:lnTo>
                  <a:pt x="4064521" y="3429000"/>
                </a:lnTo>
                <a:lnTo>
                  <a:pt x="0" y="3429000"/>
                </a:lnTo>
                <a:lnTo>
                  <a:pt x="0" y="1587500"/>
                </a:lnTo>
                <a:lnTo>
                  <a:pt x="157969" y="15875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8" name="Bildplatzhalter 13">
            <a:extLst>
              <a:ext uri="{FF2B5EF4-FFF2-40B4-BE49-F238E27FC236}">
                <a16:creationId xmlns:a16="http://schemas.microsoft.com/office/drawing/2014/main" id="{F9CF42F4-E6AA-AC20-383C-E38DC8989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063740" y="3429000"/>
            <a:ext cx="4064521" cy="3429000"/>
          </a:xfrm>
          <a:custGeom>
            <a:avLst/>
            <a:gdLst>
              <a:gd name="connsiteX0" fmla="*/ 0 w 4064521"/>
              <a:gd name="connsiteY0" fmla="*/ 0 h 3429000"/>
              <a:gd name="connsiteX1" fmla="*/ 3904208 w 4064521"/>
              <a:gd name="connsiteY1" fmla="*/ 0 h 3429000"/>
              <a:gd name="connsiteX2" fmla="*/ 3904208 w 4064521"/>
              <a:gd name="connsiteY2" fmla="*/ 1587500 h 3429000"/>
              <a:gd name="connsiteX3" fmla="*/ 4064521 w 4064521"/>
              <a:gd name="connsiteY3" fmla="*/ 1587500 h 3429000"/>
              <a:gd name="connsiteX4" fmla="*/ 4064521 w 4064521"/>
              <a:gd name="connsiteY4" fmla="*/ 3429000 h 3429000"/>
              <a:gd name="connsiteX5" fmla="*/ 0 w 4064521"/>
              <a:gd name="connsiteY5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64521" h="3429000">
                <a:moveTo>
                  <a:pt x="0" y="0"/>
                </a:moveTo>
                <a:lnTo>
                  <a:pt x="3904208" y="0"/>
                </a:lnTo>
                <a:lnTo>
                  <a:pt x="3904208" y="1587500"/>
                </a:lnTo>
                <a:lnTo>
                  <a:pt x="4064521" y="1587500"/>
                </a:lnTo>
                <a:lnTo>
                  <a:pt x="4064521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9" name="Bildplatzhalter 14">
            <a:extLst>
              <a:ext uri="{FF2B5EF4-FFF2-40B4-BE49-F238E27FC236}">
                <a16:creationId xmlns:a16="http://schemas.microsoft.com/office/drawing/2014/main" id="{98D298B1-018A-301B-A88A-A805EEC63A5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3429000"/>
            <a:ext cx="4064521" cy="3429000"/>
          </a:xfrm>
          <a:solidFill>
            <a:schemeClr val="tx2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99D4A2BE-70F1-CDBF-9672-89B083A5BB3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063740" y="0"/>
            <a:ext cx="4064521" cy="3429000"/>
          </a:xfrm>
          <a:custGeom>
            <a:avLst/>
            <a:gdLst>
              <a:gd name="connsiteX0" fmla="*/ 0 w 4064521"/>
              <a:gd name="connsiteY0" fmla="*/ 0 h 3429000"/>
              <a:gd name="connsiteX1" fmla="*/ 4064521 w 4064521"/>
              <a:gd name="connsiteY1" fmla="*/ 0 h 3429000"/>
              <a:gd name="connsiteX2" fmla="*/ 4064521 w 4064521"/>
              <a:gd name="connsiteY2" fmla="*/ 1841500 h 3429000"/>
              <a:gd name="connsiteX3" fmla="*/ 3904208 w 4064521"/>
              <a:gd name="connsiteY3" fmla="*/ 1841500 h 3429000"/>
              <a:gd name="connsiteX4" fmla="*/ 3904208 w 4064521"/>
              <a:gd name="connsiteY4" fmla="*/ 3429000 h 3429000"/>
              <a:gd name="connsiteX5" fmla="*/ 0 w 4064521"/>
              <a:gd name="connsiteY5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64521" h="3429000">
                <a:moveTo>
                  <a:pt x="0" y="0"/>
                </a:moveTo>
                <a:lnTo>
                  <a:pt x="4064521" y="0"/>
                </a:lnTo>
                <a:lnTo>
                  <a:pt x="4064521" y="1841500"/>
                </a:lnTo>
                <a:lnTo>
                  <a:pt x="3904208" y="1841500"/>
                </a:lnTo>
                <a:lnTo>
                  <a:pt x="3904208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11" name="Titel 23">
            <a:extLst>
              <a:ext uri="{FF2B5EF4-FFF2-40B4-BE49-F238E27FC236}">
                <a16:creationId xmlns:a16="http://schemas.microsoft.com/office/drawing/2014/main" id="{D0AD0999-502D-8760-19CB-53193BF87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404" y="219074"/>
            <a:ext cx="3724933" cy="115844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2" name="Textplatzhalter 25">
            <a:extLst>
              <a:ext uri="{FF2B5EF4-FFF2-40B4-BE49-F238E27FC236}">
                <a16:creationId xmlns:a16="http://schemas.microsoft.com/office/drawing/2014/main" id="{CDA9494A-EA43-A593-5150-204DE140A99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69404" y="1628775"/>
            <a:ext cx="3724933" cy="1501775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endParaRPr lang="de-DE" dirty="0"/>
          </a:p>
        </p:txBody>
      </p:sp>
      <p:sp>
        <p:nvSpPr>
          <p:cNvPr id="13" name="Rectangle">
            <a:extLst>
              <a:ext uri="{FF2B5EF4-FFF2-40B4-BE49-F238E27FC236}">
                <a16:creationId xmlns:a16="http://schemas.microsoft.com/office/drawing/2014/main" id="{473046B3-CEB4-709C-59A9-F8AA1BBAF02B}"/>
              </a:ext>
            </a:extLst>
          </p:cNvPr>
          <p:cNvSpPr/>
          <p:nvPr userDrawn="1"/>
        </p:nvSpPr>
        <p:spPr>
          <a:xfrm>
            <a:off x="7967948" y="1841500"/>
            <a:ext cx="317500" cy="3175000"/>
          </a:xfrm>
          <a:prstGeom prst="rect">
            <a:avLst/>
          </a:prstGeom>
          <a:solidFill>
            <a:srgbClr val="878787"/>
          </a:solidFill>
          <a:ln w="12700">
            <a:miter lim="4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lIns="19050" tIns="19050" rIns="19050" bIns="19050" anchor="ctr"/>
          <a:lstStyle/>
          <a:p>
            <a:pPr algn="ctr">
              <a:lnSpc>
                <a:spcPct val="100000"/>
              </a:lnSpc>
              <a:defRPr sz="3200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</p:spTree>
    <p:extLst>
      <p:ext uri="{BB962C8B-B14F-4D97-AF65-F5344CB8AC3E}">
        <p14:creationId xmlns:p14="http://schemas.microsoft.com/office/powerpoint/2010/main" val="359001787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A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10">
            <a:extLst>
              <a:ext uri="{FF2B5EF4-FFF2-40B4-BE49-F238E27FC236}">
                <a16:creationId xmlns:a16="http://schemas.microsoft.com/office/drawing/2014/main" id="{7C1ED18C-5A52-CC39-FA65-9D100865A32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-1"/>
            <a:ext cx="6096000" cy="6771424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158648E3-D366-7496-1CF0-C2933C98CD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95860" y="1376363"/>
            <a:ext cx="5029378" cy="3540816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endParaRPr lang="de-DE" dirty="0"/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E7BB25A6-F86C-0E2B-382E-3A52C59329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95859" y="5213684"/>
            <a:ext cx="5029379" cy="915653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de-DE" dirty="0"/>
          </a:p>
        </p:txBody>
      </p:sp>
      <p:pic>
        <p:nvPicPr>
          <p:cNvPr id="3" name="Grafik 2" descr="Ein Bild, das Schrift, Screenshot, Text, Schwarz enthält.&#10;&#10;Automatisch generierte Beschreibung">
            <a:extLst>
              <a:ext uri="{FF2B5EF4-FFF2-40B4-BE49-F238E27FC236}">
                <a16:creationId xmlns:a16="http://schemas.microsoft.com/office/drawing/2014/main" id="{6E42E71E-9798-09AC-1DCA-5D92C09CB70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096000" y="108395"/>
            <a:ext cx="3562351" cy="119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7071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AF9A21-81CF-BB1B-3CA2-473ED37E7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3B2F1-1FC2-CF4C-99D3-E76CBC77F9B8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Bildplatzhalter 10">
            <a:extLst>
              <a:ext uri="{FF2B5EF4-FFF2-40B4-BE49-F238E27FC236}">
                <a16:creationId xmlns:a16="http://schemas.microsoft.com/office/drawing/2014/main" id="{7C1ED18C-5A52-CC39-FA65-9D100865A32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-1"/>
            <a:ext cx="6096000" cy="6771424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72A6CEBB-7B3F-1908-AC41-6A2D978ADD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3797" y="1376363"/>
            <a:ext cx="5024866" cy="3600450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endParaRPr lang="de-DE" dirty="0"/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485A672A-9E79-0ED0-25D9-0A8593BB17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3796" y="5213684"/>
            <a:ext cx="5024867" cy="915653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de-DE" dirty="0"/>
          </a:p>
        </p:txBody>
      </p:sp>
      <p:pic>
        <p:nvPicPr>
          <p:cNvPr id="2" name="Grafik 1" descr="Ein Bild, das Schrift, Screenshot, Text, Schwarz enthält.&#10;&#10;Automatisch generierte Beschreibung">
            <a:extLst>
              <a:ext uri="{FF2B5EF4-FFF2-40B4-BE49-F238E27FC236}">
                <a16:creationId xmlns:a16="http://schemas.microsoft.com/office/drawing/2014/main" id="{F38B58C2-D2CB-6DAD-B315-6848C32AC51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19986" y="88517"/>
            <a:ext cx="3562351" cy="119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78431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33E7045-DE86-E157-6F89-F3CC6E71C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htw saar | Gebrauchsanweisung PowerPoint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B216449-49F6-3317-6741-BED6BA424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3B2F1-1FC2-CF4C-99D3-E76CBC77F9B8}" type="slidenum">
              <a:rPr lang="de-DE" smtClean="0"/>
              <a:t>‹Nr.›</a:t>
            </a:fld>
            <a:endParaRPr lang="de-DE"/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E86F8C41-844B-B65A-7C83-176075319C6B}"/>
              </a:ext>
            </a:extLst>
          </p:cNvPr>
          <p:cNvSpPr txBox="1"/>
          <p:nvPr userDrawn="1"/>
        </p:nvSpPr>
        <p:spPr>
          <a:xfrm>
            <a:off x="2419350" y="11811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27" name="Titel 26">
            <a:extLst>
              <a:ext uri="{FF2B5EF4-FFF2-40B4-BE49-F238E27FC236}">
                <a16:creationId xmlns:a16="http://schemas.microsoft.com/office/drawing/2014/main" id="{F4E82EE6-98C0-F380-C90A-8E03B18EB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endParaRPr lang="de-DE" dirty="0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46E382BF-E7D4-A33C-08A4-C2BBB3BD37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72884" y="1665288"/>
            <a:ext cx="10652354" cy="4103687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2" name="Datumsplatzhalter 7">
            <a:extLst>
              <a:ext uri="{FF2B5EF4-FFF2-40B4-BE49-F238E27FC236}">
                <a16:creationId xmlns:a16="http://schemas.microsoft.com/office/drawing/2014/main" id="{CBE622A5-DE92-1A67-FD30-3F16BA20D3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77387" y="6378149"/>
            <a:ext cx="10518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algn="r"/>
            <a:fld id="{2FA56144-D0F7-3F4B-B71D-3E3D5D08EEED}" type="datetime1">
              <a:rPr lang="de-DE" smtClean="0"/>
              <a:t>22.09.2025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5473796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 A Bild +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AF9A21-81CF-BB1B-3CA2-473ED37E7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3B2F1-1FC2-CF4C-99D3-E76CBC77F9B8}" type="slidenum">
              <a:rPr lang="de-DE" smtClean="0"/>
              <a:t>‹Nr.›</a:t>
            </a:fld>
            <a:endParaRPr lang="de-DE"/>
          </a:p>
        </p:txBody>
      </p:sp>
      <p:sp>
        <p:nvSpPr>
          <p:cNvPr id="13" name="Bildplatzhalter 10">
            <a:extLst>
              <a:ext uri="{FF2B5EF4-FFF2-40B4-BE49-F238E27FC236}">
                <a16:creationId xmlns:a16="http://schemas.microsoft.com/office/drawing/2014/main" id="{030BD737-AC43-A01E-3251-5E0BAAEB3E6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6096000" cy="6356350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24" name="Fußzeilenplatzhalter 23">
            <a:extLst>
              <a:ext uri="{FF2B5EF4-FFF2-40B4-BE49-F238E27FC236}">
                <a16:creationId xmlns:a16="http://schemas.microsoft.com/office/drawing/2014/main" id="{8BA8B0A4-931E-C536-27F6-C7A69C9BECB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/>
              <a:t>htw saar | Gebrauchsanweisung PowerPoint</a:t>
            </a:r>
            <a:endParaRPr lang="de-DE" dirty="0"/>
          </a:p>
        </p:txBody>
      </p:sp>
      <p:sp>
        <p:nvSpPr>
          <p:cNvPr id="15" name="Titel 14">
            <a:extLst>
              <a:ext uri="{FF2B5EF4-FFF2-40B4-BE49-F238E27FC236}">
                <a16:creationId xmlns:a16="http://schemas.microsoft.com/office/drawing/2014/main" id="{8053ADD2-C6A7-F114-DC13-011D1B473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3337" y="219074"/>
            <a:ext cx="5041901" cy="1158443"/>
          </a:xfrm>
        </p:spPr>
        <p:txBody>
          <a:bodyPr/>
          <a:lstStyle>
            <a:lvl1pPr>
              <a:defRPr b="1"/>
            </a:lvl1pPr>
          </a:lstStyle>
          <a:p>
            <a:endParaRPr lang="de-DE" dirty="0"/>
          </a:p>
        </p:txBody>
      </p:sp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852D2BC2-793C-F35C-10BF-AF853BA8418A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383337" y="1665288"/>
            <a:ext cx="5044621" cy="4088676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3" name="Datumsplatzhalter 7">
            <a:extLst>
              <a:ext uri="{FF2B5EF4-FFF2-40B4-BE49-F238E27FC236}">
                <a16:creationId xmlns:a16="http://schemas.microsoft.com/office/drawing/2014/main" id="{B87EE1B8-712A-81D9-E050-02F596FAE4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77387" y="6378149"/>
            <a:ext cx="10518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algn="r"/>
            <a:fld id="{A12B9666-4DE9-0A46-ACC3-198B8F485020}" type="datetime1">
              <a:rPr lang="de-DE" smtClean="0"/>
              <a:t>22.09.2025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3860268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 B Inhalt +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AF9A21-81CF-BB1B-3CA2-473ED37E7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3B2F1-1FC2-CF4C-99D3-E76CBC77F9B8}" type="slidenum">
              <a:rPr lang="de-DE" smtClean="0"/>
              <a:t>‹Nr.›</a:t>
            </a:fld>
            <a:endParaRPr lang="de-DE"/>
          </a:p>
        </p:txBody>
      </p:sp>
      <p:sp>
        <p:nvSpPr>
          <p:cNvPr id="13" name="Bildplatzhalter 10">
            <a:extLst>
              <a:ext uri="{FF2B5EF4-FFF2-40B4-BE49-F238E27FC236}">
                <a16:creationId xmlns:a16="http://schemas.microsoft.com/office/drawing/2014/main" id="{030BD737-AC43-A01E-3251-5E0BAAEB3E6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356350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24" name="Fußzeilenplatzhalter 23">
            <a:extLst>
              <a:ext uri="{FF2B5EF4-FFF2-40B4-BE49-F238E27FC236}">
                <a16:creationId xmlns:a16="http://schemas.microsoft.com/office/drawing/2014/main" id="{8BA8B0A4-931E-C536-27F6-C7A69C9BECB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/>
              <a:t>htw saar | Gebrauchsanweisung PowerPoint</a:t>
            </a:r>
            <a:endParaRPr lang="de-DE" dirty="0"/>
          </a:p>
        </p:txBody>
      </p:sp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2E5A68AE-0DFC-2FC9-8129-A33F3260C5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72884" y="1665288"/>
            <a:ext cx="5035779" cy="4103686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FAA3FE72-BBE4-D910-515B-D750755A5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292" y="219074"/>
            <a:ext cx="5042372" cy="1158443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4" name="Datumsplatzhalter 7">
            <a:extLst>
              <a:ext uri="{FF2B5EF4-FFF2-40B4-BE49-F238E27FC236}">
                <a16:creationId xmlns:a16="http://schemas.microsoft.com/office/drawing/2014/main" id="{B8300575-E2A5-EF0D-59C3-96C30AE854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77387" y="6378149"/>
            <a:ext cx="10518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algn="r"/>
            <a:fld id="{03B46ADF-8566-8346-A71A-2F63CD07A275}" type="datetime1">
              <a:rPr lang="de-DE" smtClean="0"/>
              <a:t>22.09.2025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120632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13904C-931F-FEA0-DCB8-A4FBA3A66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FCC7045-FA63-1953-03BF-331579A53B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72884" y="1665288"/>
            <a:ext cx="5035779" cy="4103687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B199270-D807-39C9-7E17-458A99CBF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htw saar | Gebrauchsanweisung PowerPoint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4010648-0514-3766-85F7-46913D548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3B2F1-1FC2-CF4C-99D3-E76CBC77F9B8}" type="slidenum">
              <a:rPr lang="de-DE" smtClean="0"/>
              <a:t>‹Nr.›</a:t>
            </a:fld>
            <a:endParaRPr lang="de-DE"/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A304C9F8-0972-4FA0-A06C-F799355E13D3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83337" y="1665288"/>
            <a:ext cx="5044621" cy="4088676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7">
            <a:extLst>
              <a:ext uri="{FF2B5EF4-FFF2-40B4-BE49-F238E27FC236}">
                <a16:creationId xmlns:a16="http://schemas.microsoft.com/office/drawing/2014/main" id="{EDF2B4AC-159E-4E5C-5EC9-31D737AAC2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77387" y="6378149"/>
            <a:ext cx="10518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algn="r"/>
            <a:fld id="{6486C0AD-2F88-1548-9EF9-4A2A52B6B3D4}" type="datetime1">
              <a:rPr lang="de-DE" smtClean="0"/>
              <a:t>22.09.2025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0536810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DCDF26E-1EA1-80DF-31FA-1E3FA6373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6762" y="1681163"/>
            <a:ext cx="504190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4C887BD1-C6D4-3703-8B24-8301B861D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htw saar | Gebrauchsanweisung PowerPoint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51B6E600-6EA9-7052-B4EE-A88D2D674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3B2F1-1FC2-CF4C-99D3-E76CBC77F9B8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D8D75173-5E06-7048-F422-066951226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291" y="219074"/>
            <a:ext cx="10658947" cy="1158443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A5B310F8-AF12-1877-D303-8996AFE0AD8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772884" y="2585201"/>
            <a:ext cx="5035779" cy="318377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43B8E650-CBC1-4EEB-3D00-C0150BBEB36A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383337" y="2581835"/>
            <a:ext cx="5044621" cy="317212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E6C350FB-6522-1D43-100B-150520E55B91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383338" y="1681163"/>
            <a:ext cx="504237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Datumsplatzhalter 7">
            <a:extLst>
              <a:ext uri="{FF2B5EF4-FFF2-40B4-BE49-F238E27FC236}">
                <a16:creationId xmlns:a16="http://schemas.microsoft.com/office/drawing/2014/main" id="{EC7958BF-41E9-676A-B374-182DED40D0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77387" y="6378149"/>
            <a:ext cx="10518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algn="r"/>
            <a:fld id="{058C9419-8743-4840-856E-20CD2C69335E}" type="datetime1">
              <a:rPr lang="de-DE" smtClean="0"/>
              <a:t>22.09.2025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8954900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0410786-D793-CFA9-0A2A-FAA149F83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htw saar | Gebrauchsanweisung PowerPoint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24913E8-5031-59D0-001C-814805BF7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3B2F1-1FC2-CF4C-99D3-E76CBC77F9B8}" type="slidenum">
              <a:rPr lang="de-DE" smtClean="0"/>
              <a:t>‹Nr.›</a:t>
            </a:fld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525B838-86A6-64DF-0F28-0A270F5B4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1709738"/>
            <a:ext cx="10658475" cy="2852737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endParaRPr lang="de-DE" dirty="0"/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DFF25416-7F3D-4A27-2822-BA8BD04A68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6763" y="4849814"/>
            <a:ext cx="10658475" cy="91916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endParaRPr lang="de-DE" dirty="0"/>
          </a:p>
        </p:txBody>
      </p:sp>
      <p:sp>
        <p:nvSpPr>
          <p:cNvPr id="5" name="Datumsplatzhalter 7">
            <a:extLst>
              <a:ext uri="{FF2B5EF4-FFF2-40B4-BE49-F238E27FC236}">
                <a16:creationId xmlns:a16="http://schemas.microsoft.com/office/drawing/2014/main" id="{EF2EF9D0-BC42-24C5-3984-3039AE9139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77387" y="6378149"/>
            <a:ext cx="10518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algn="r"/>
            <a:fld id="{3FC14CB3-CB58-2145-95A2-191E4DFB8E6D}" type="datetime1">
              <a:rPr lang="de-DE" smtClean="0"/>
              <a:t>22.09.2025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81414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8.sv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6" Type="http://schemas.openxmlformats.org/officeDocument/2006/relationships/image" Target="../media/image14.svg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13.png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6" Type="http://schemas.openxmlformats.org/officeDocument/2006/relationships/image" Target="../media/image20.svg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image" Target="../media/image19.png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6" Type="http://schemas.openxmlformats.org/officeDocument/2006/relationships/image" Target="../media/image26.svg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image" Target="../media/image25.png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6" Type="http://schemas.openxmlformats.org/officeDocument/2006/relationships/image" Target="../media/image32.svg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5" Type="http://schemas.openxmlformats.org/officeDocument/2006/relationships/image" Target="../media/image31.png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0.xml"/><Relationship Id="rId16" Type="http://schemas.openxmlformats.org/officeDocument/2006/relationships/image" Target="../media/image37.svg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5" Type="http://schemas.openxmlformats.org/officeDocument/2006/relationships/image" Target="../media/image36.png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93.xml"/><Relationship Id="rId16" Type="http://schemas.openxmlformats.org/officeDocument/2006/relationships/image" Target="../media/image42.svg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5" Type="http://schemas.openxmlformats.org/officeDocument/2006/relationships/image" Target="../media/image41.png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14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12325E9-68E3-4497-43F7-4E62CC0AA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291" y="219074"/>
            <a:ext cx="10658947" cy="115844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39350DC-A4C5-DDEA-85C1-CDB1E24287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6763" y="1664856"/>
            <a:ext cx="10658475" cy="41077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AA07A82-350C-8732-6692-763C25E030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6763" y="6378150"/>
            <a:ext cx="83534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htw saar | Welcome Event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505F362-787A-2EEC-15D5-764123E334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25238" y="6378150"/>
            <a:ext cx="569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S </a:t>
            </a:r>
            <a:fld id="{31A3B2F1-1FC2-CF4C-99D3-E76CBC77F9B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AD4BC508-0F98-0B2B-B6D6-173885A221A4}"/>
              </a:ext>
            </a:extLst>
          </p:cNvPr>
          <p:cNvSpPr txBox="1"/>
          <p:nvPr userDrawn="1"/>
        </p:nvSpPr>
        <p:spPr>
          <a:xfrm>
            <a:off x="12257355" y="6808688"/>
            <a:ext cx="184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4" name="Datumsplatzhalter 7">
            <a:extLst>
              <a:ext uri="{FF2B5EF4-FFF2-40B4-BE49-F238E27FC236}">
                <a16:creationId xmlns:a16="http://schemas.microsoft.com/office/drawing/2014/main" id="{13E7B476-1FDD-6017-C7C8-6B1A5503DD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77387" y="6378149"/>
            <a:ext cx="10518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algn="r"/>
            <a:fld id="{C4D929F7-930B-204C-BB0A-7D7FC59C493B}" type="datetime1">
              <a:rPr lang="de-DE" smtClean="0"/>
              <a:t>22.09.2025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08131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650" r:id="rId3"/>
    <p:sldLayoutId id="2147483649" r:id="rId4"/>
    <p:sldLayoutId id="2147483659" r:id="rId5"/>
    <p:sldLayoutId id="2147483652" r:id="rId6"/>
    <p:sldLayoutId id="2147483653" r:id="rId7"/>
    <p:sldLayoutId id="2147483655" r:id="rId8"/>
    <p:sldLayoutId id="2147483654" r:id="rId9"/>
    <p:sldLayoutId id="2147483890" r:id="rId10"/>
    <p:sldLayoutId id="2147483873" r:id="rId11"/>
    <p:sldLayoutId id="2147483880" r:id="rId12"/>
    <p:sldLayoutId id="2147483883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Symbol" pitchFamily="2" charset="2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Symbol" pitchFamily="2" charset="2"/>
        <a:buChar char="-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Symbol" pitchFamily="2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Symbol" pitchFamily="2" charset="2"/>
        <a:buChar char="-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Symbol" pitchFamily="2" charset="2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83" userDrawn="1">
          <p15:clr>
            <a:srgbClr val="F26B43"/>
          </p15:clr>
        </p15:guide>
        <p15:guide id="2" pos="7197" userDrawn="1">
          <p15:clr>
            <a:srgbClr val="F26B43"/>
          </p15:clr>
        </p15:guide>
        <p15:guide id="5" orient="horz" pos="867" userDrawn="1">
          <p15:clr>
            <a:srgbClr val="F26B43"/>
          </p15:clr>
        </p15:guide>
        <p15:guide id="6" orient="horz" pos="3634" userDrawn="1">
          <p15:clr>
            <a:srgbClr val="F26B43"/>
          </p15:clr>
        </p15:guide>
        <p15:guide id="7" orient="horz" pos="1049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5768" userDrawn="1">
          <p15:clr>
            <a:srgbClr val="F26B43"/>
          </p15:clr>
        </p15:guide>
        <p15:guide id="10" pos="3659" userDrawn="1">
          <p15:clr>
            <a:srgbClr val="F26B43"/>
          </p15:clr>
        </p15:guide>
        <p15:guide id="12" pos="4021" userDrawn="1">
          <p15:clr>
            <a:srgbClr val="F26B43"/>
          </p15:clr>
        </p15:guide>
        <p15:guide id="13" pos="1912" userDrawn="1">
          <p15:clr>
            <a:srgbClr val="F26B43"/>
          </p15:clr>
        </p15:guide>
        <p15:guide id="14" orient="horz" pos="216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12325E9-68E3-4497-43F7-4E62CC0AA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291" y="219074"/>
            <a:ext cx="10658947" cy="115844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39350DC-A4C5-DDEA-85C1-CDB1E24287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6763" y="1664856"/>
            <a:ext cx="10658475" cy="41077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505F362-787A-2EEC-15D5-764123E334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25238" y="6378150"/>
            <a:ext cx="569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S </a:t>
            </a:r>
            <a:fld id="{31A3B2F1-1FC2-CF4C-99D3-E76CBC77F9B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AD4BC508-0F98-0B2B-B6D6-173885A221A4}"/>
              </a:ext>
            </a:extLst>
          </p:cNvPr>
          <p:cNvSpPr txBox="1"/>
          <p:nvPr userDrawn="1"/>
        </p:nvSpPr>
        <p:spPr>
          <a:xfrm>
            <a:off x="12257355" y="6808688"/>
            <a:ext cx="184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16" name="Fußzeilenplatzhalter 4">
            <a:extLst>
              <a:ext uri="{FF2B5EF4-FFF2-40B4-BE49-F238E27FC236}">
                <a16:creationId xmlns:a16="http://schemas.microsoft.com/office/drawing/2014/main" id="{AC4D8D31-F5AF-7E86-CFCA-5E3BD54004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6763" y="6378150"/>
            <a:ext cx="83534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htw saar | Welcome Event</a:t>
            </a:r>
          </a:p>
        </p:txBody>
      </p:sp>
      <p:sp>
        <p:nvSpPr>
          <p:cNvPr id="4" name="Datumsplatzhalter 7">
            <a:extLst>
              <a:ext uri="{FF2B5EF4-FFF2-40B4-BE49-F238E27FC236}">
                <a16:creationId xmlns:a16="http://schemas.microsoft.com/office/drawing/2014/main" id="{75F031FF-0E2C-5B44-00CE-69FE86D473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77387" y="6378149"/>
            <a:ext cx="10518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algn="r"/>
            <a:fld id="{A9BB204F-C740-764D-A5E5-B338CF24058F}" type="datetime1">
              <a:rPr lang="de-DE" smtClean="0"/>
              <a:t>22.09.2025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90280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832" r:id="rId10"/>
    <p:sldLayoutId id="2147483885" r:id="rId11"/>
    <p:sldLayoutId id="2147483874" r:id="rId12"/>
    <p:sldLayoutId id="2147483892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Symbol" pitchFamily="2" charset="2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Symbol" pitchFamily="2" charset="2"/>
        <a:buChar char="-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Symbol" pitchFamily="2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Symbol" pitchFamily="2" charset="2"/>
        <a:buChar char="-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Symbol" pitchFamily="2" charset="2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483" userDrawn="1">
          <p15:clr>
            <a:srgbClr val="F26B43"/>
          </p15:clr>
        </p15:guide>
        <p15:guide id="2" pos="7197" userDrawn="1">
          <p15:clr>
            <a:srgbClr val="F26B43"/>
          </p15:clr>
        </p15:guide>
        <p15:guide id="4" orient="horz" pos="2160" userDrawn="1">
          <p15:clr>
            <a:srgbClr val="F26B43"/>
          </p15:clr>
        </p15:guide>
        <p15:guide id="5" orient="horz" pos="867" userDrawn="1">
          <p15:clr>
            <a:srgbClr val="F26B43"/>
          </p15:clr>
        </p15:guide>
        <p15:guide id="6" orient="horz" pos="3634" userDrawn="1">
          <p15:clr>
            <a:srgbClr val="F26B43"/>
          </p15:clr>
        </p15:guide>
        <p15:guide id="7" orient="horz" pos="1026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10" pos="3659" userDrawn="1">
          <p15:clr>
            <a:srgbClr val="F26B43"/>
          </p15:clr>
        </p15:guide>
        <p15:guide id="11" orient="horz" pos="2260" userDrawn="1">
          <p15:clr>
            <a:srgbClr val="F26B43"/>
          </p15:clr>
        </p15:guide>
        <p15:guide id="12" pos="4021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12325E9-68E3-4497-43F7-4E62CC0AA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291" y="219074"/>
            <a:ext cx="10658947" cy="115844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39350DC-A4C5-DDEA-85C1-CDB1E24287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6763" y="1664856"/>
            <a:ext cx="10658475" cy="41077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505F362-787A-2EEC-15D5-764123E334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25238" y="6378150"/>
            <a:ext cx="569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S </a:t>
            </a:r>
            <a:fld id="{31A3B2F1-1FC2-CF4C-99D3-E76CBC77F9B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3" name="Fußzeilenplatzhalter 4">
            <a:extLst>
              <a:ext uri="{FF2B5EF4-FFF2-40B4-BE49-F238E27FC236}">
                <a16:creationId xmlns:a16="http://schemas.microsoft.com/office/drawing/2014/main" id="{920EBF10-79B5-984B-8146-614A7AEAD5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6763" y="6378150"/>
            <a:ext cx="83534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/>
              <a:t>htw saar | Gebrauchsanweisung PowerPoint</a:t>
            </a:r>
            <a:endParaRPr lang="de-DE" dirty="0"/>
          </a:p>
        </p:txBody>
      </p:sp>
      <p:sp>
        <p:nvSpPr>
          <p:cNvPr id="4" name="Datumsplatzhalter 7">
            <a:extLst>
              <a:ext uri="{FF2B5EF4-FFF2-40B4-BE49-F238E27FC236}">
                <a16:creationId xmlns:a16="http://schemas.microsoft.com/office/drawing/2014/main" id="{7C42F1EF-AC58-0D7C-9535-02AE76BDFB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77387" y="6378149"/>
            <a:ext cx="10518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algn="r"/>
            <a:fld id="{C4FDD03A-389D-CB4C-B92E-4AEFC9EFB5B4}" type="datetime1">
              <a:rPr lang="de-DE" smtClean="0"/>
              <a:t>22.09.2025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68185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905" r:id="rId3"/>
    <p:sldLayoutId id="2147483906" r:id="rId4"/>
    <p:sldLayoutId id="2147483907" r:id="rId5"/>
    <p:sldLayoutId id="2147483908" r:id="rId6"/>
    <p:sldLayoutId id="2147483909" r:id="rId7"/>
    <p:sldLayoutId id="2147483910" r:id="rId8"/>
    <p:sldLayoutId id="2147483911" r:id="rId9"/>
    <p:sldLayoutId id="2147483912" r:id="rId10"/>
    <p:sldLayoutId id="2147483886" r:id="rId11"/>
    <p:sldLayoutId id="2147483875" r:id="rId12"/>
    <p:sldLayoutId id="2147483891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Symbol" pitchFamily="2" charset="2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Symbol" pitchFamily="2" charset="2"/>
        <a:buChar char="-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Symbol" pitchFamily="2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Symbol" pitchFamily="2" charset="2"/>
        <a:buChar char="-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Symbol" pitchFamily="2" charset="2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83" userDrawn="1">
          <p15:clr>
            <a:srgbClr val="F26B43"/>
          </p15:clr>
        </p15:guide>
        <p15:guide id="2" pos="7197" userDrawn="1">
          <p15:clr>
            <a:srgbClr val="F26B43"/>
          </p15:clr>
        </p15:guide>
        <p15:guide id="4" orient="horz" pos="2160" userDrawn="1">
          <p15:clr>
            <a:srgbClr val="F26B43"/>
          </p15:clr>
        </p15:guide>
        <p15:guide id="5" orient="horz" pos="867" userDrawn="1">
          <p15:clr>
            <a:srgbClr val="F26B43"/>
          </p15:clr>
        </p15:guide>
        <p15:guide id="6" orient="horz" pos="3634" userDrawn="1">
          <p15:clr>
            <a:srgbClr val="F26B43"/>
          </p15:clr>
        </p15:guide>
        <p15:guide id="7" orient="horz" pos="1026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10" pos="3659" userDrawn="1">
          <p15:clr>
            <a:srgbClr val="F26B43"/>
          </p15:clr>
        </p15:guide>
        <p15:guide id="11" orient="horz" pos="2260" userDrawn="1">
          <p15:clr>
            <a:srgbClr val="F26B43"/>
          </p15:clr>
        </p15:guide>
        <p15:guide id="12" pos="4021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12325E9-68E3-4497-43F7-4E62CC0AA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291" y="219074"/>
            <a:ext cx="10658947" cy="115844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39350DC-A4C5-DDEA-85C1-CDB1E24287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6763" y="1664856"/>
            <a:ext cx="10658475" cy="41077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505F362-787A-2EEC-15D5-764123E334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25238" y="6378150"/>
            <a:ext cx="569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S </a:t>
            </a:r>
            <a:fld id="{31A3B2F1-1FC2-CF4C-99D3-E76CBC77F9B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AD4BC508-0F98-0B2B-B6D6-173885A221A4}"/>
              </a:ext>
            </a:extLst>
          </p:cNvPr>
          <p:cNvSpPr txBox="1"/>
          <p:nvPr userDrawn="1"/>
        </p:nvSpPr>
        <p:spPr>
          <a:xfrm>
            <a:off x="12257355" y="6808688"/>
            <a:ext cx="184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13" name="Fußzeilenplatzhalter 4">
            <a:extLst>
              <a:ext uri="{FF2B5EF4-FFF2-40B4-BE49-F238E27FC236}">
                <a16:creationId xmlns:a16="http://schemas.microsoft.com/office/drawing/2014/main" id="{0C73B7BD-04A8-7FD2-C49A-B6D7B56EFD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6763" y="6378150"/>
            <a:ext cx="83534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/>
              <a:t>htw saar | Gebrauchsanweisung PowerPoint</a:t>
            </a:r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7A16AC6-EF3D-6D4F-D7D4-9E4C4FFC1829}"/>
              </a:ext>
            </a:extLst>
          </p:cNvPr>
          <p:cNvSpPr txBox="1"/>
          <p:nvPr userDrawn="1"/>
        </p:nvSpPr>
        <p:spPr>
          <a:xfrm>
            <a:off x="12257355" y="6808688"/>
            <a:ext cx="184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4" name="Datumsplatzhalter 7">
            <a:extLst>
              <a:ext uri="{FF2B5EF4-FFF2-40B4-BE49-F238E27FC236}">
                <a16:creationId xmlns:a16="http://schemas.microsoft.com/office/drawing/2014/main" id="{E693F8FD-B365-CEF8-28C9-80022D4A27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77387" y="6378149"/>
            <a:ext cx="10518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algn="r"/>
            <a:fld id="{AF96364D-24D9-824B-A923-40DC67D6F7CD}" type="datetime1">
              <a:rPr lang="de-DE" smtClean="0"/>
              <a:t>22.09.2025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2545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913" r:id="rId3"/>
    <p:sldLayoutId id="2147483914" r:id="rId4"/>
    <p:sldLayoutId id="2147483915" r:id="rId5"/>
    <p:sldLayoutId id="2147483916" r:id="rId6"/>
    <p:sldLayoutId id="2147483917" r:id="rId7"/>
    <p:sldLayoutId id="2147483918" r:id="rId8"/>
    <p:sldLayoutId id="2147483919" r:id="rId9"/>
    <p:sldLayoutId id="2147483920" r:id="rId10"/>
    <p:sldLayoutId id="2147483887" r:id="rId11"/>
    <p:sldLayoutId id="2147483876" r:id="rId12"/>
    <p:sldLayoutId id="2147483893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Symbol" pitchFamily="2" charset="2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Symbol" pitchFamily="2" charset="2"/>
        <a:buChar char="-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Symbol" pitchFamily="2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Symbol" pitchFamily="2" charset="2"/>
        <a:buChar char="-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Symbol" pitchFamily="2" charset="2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83" userDrawn="1">
          <p15:clr>
            <a:srgbClr val="F26B43"/>
          </p15:clr>
        </p15:guide>
        <p15:guide id="2" pos="7197" userDrawn="1">
          <p15:clr>
            <a:srgbClr val="F26B43"/>
          </p15:clr>
        </p15:guide>
        <p15:guide id="4" orient="horz" pos="2160" userDrawn="1">
          <p15:clr>
            <a:srgbClr val="F26B43"/>
          </p15:clr>
        </p15:guide>
        <p15:guide id="5" orient="horz" pos="867" userDrawn="1">
          <p15:clr>
            <a:srgbClr val="F26B43"/>
          </p15:clr>
        </p15:guide>
        <p15:guide id="6" orient="horz" pos="3634" userDrawn="1">
          <p15:clr>
            <a:srgbClr val="F26B43"/>
          </p15:clr>
        </p15:guide>
        <p15:guide id="7" orient="horz" pos="1026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10" pos="3659" userDrawn="1">
          <p15:clr>
            <a:srgbClr val="F26B43"/>
          </p15:clr>
        </p15:guide>
        <p15:guide id="11" orient="horz" pos="2260" userDrawn="1">
          <p15:clr>
            <a:srgbClr val="F26B43"/>
          </p15:clr>
        </p15:guide>
        <p15:guide id="12" pos="4021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12325E9-68E3-4497-43F7-4E62CC0AA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291" y="219074"/>
            <a:ext cx="10658947" cy="115844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39350DC-A4C5-DDEA-85C1-CDB1E24287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6763" y="1664856"/>
            <a:ext cx="10658475" cy="41077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505F362-787A-2EEC-15D5-764123E334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25238" y="6378150"/>
            <a:ext cx="569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S </a:t>
            </a:r>
            <a:fld id="{31A3B2F1-1FC2-CF4C-99D3-E76CBC77F9B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3" name="Fußzeilenplatzhalter 4">
            <a:extLst>
              <a:ext uri="{FF2B5EF4-FFF2-40B4-BE49-F238E27FC236}">
                <a16:creationId xmlns:a16="http://schemas.microsoft.com/office/drawing/2014/main" id="{8A594562-82BA-A885-D4AA-C1913E6FF4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6763" y="6378150"/>
            <a:ext cx="83534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/>
              <a:t>htw saar | Gebrauchsanweisung PowerPoint</a:t>
            </a:r>
            <a:endParaRPr lang="de-DE" dirty="0"/>
          </a:p>
        </p:txBody>
      </p:sp>
      <p:sp>
        <p:nvSpPr>
          <p:cNvPr id="4" name="Datumsplatzhalter 7">
            <a:extLst>
              <a:ext uri="{FF2B5EF4-FFF2-40B4-BE49-F238E27FC236}">
                <a16:creationId xmlns:a16="http://schemas.microsoft.com/office/drawing/2014/main" id="{43BDB879-32CE-56F9-A963-409BED0B66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77387" y="6378149"/>
            <a:ext cx="10518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algn="r"/>
            <a:fld id="{B25840DB-7EC9-3E48-BA33-56E21011D1A6}" type="datetime1">
              <a:rPr lang="de-DE" smtClean="0"/>
              <a:t>22.09.2025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52523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92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  <p:sldLayoutId id="2147483884" r:id="rId11"/>
    <p:sldLayoutId id="2147483877" r:id="rId12"/>
    <p:sldLayoutId id="2147483894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Symbol" pitchFamily="2" charset="2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Symbol" pitchFamily="2" charset="2"/>
        <a:buChar char="-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Symbol" pitchFamily="2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Symbol" pitchFamily="2" charset="2"/>
        <a:buChar char="-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Symbol" pitchFamily="2" charset="2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83" userDrawn="1">
          <p15:clr>
            <a:srgbClr val="F26B43"/>
          </p15:clr>
        </p15:guide>
        <p15:guide id="2" pos="7197" userDrawn="1">
          <p15:clr>
            <a:srgbClr val="F26B43"/>
          </p15:clr>
        </p15:guide>
        <p15:guide id="4" orient="horz" pos="2160" userDrawn="1">
          <p15:clr>
            <a:srgbClr val="F26B43"/>
          </p15:clr>
        </p15:guide>
        <p15:guide id="5" orient="horz" pos="867" userDrawn="1">
          <p15:clr>
            <a:srgbClr val="F26B43"/>
          </p15:clr>
        </p15:guide>
        <p15:guide id="6" orient="horz" pos="3634" userDrawn="1">
          <p15:clr>
            <a:srgbClr val="F26B43"/>
          </p15:clr>
        </p15:guide>
        <p15:guide id="7" orient="horz" pos="1026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10" pos="3659" userDrawn="1">
          <p15:clr>
            <a:srgbClr val="F26B43"/>
          </p15:clr>
        </p15:guide>
        <p15:guide id="11" orient="horz" pos="2260" userDrawn="1">
          <p15:clr>
            <a:srgbClr val="F26B43"/>
          </p15:clr>
        </p15:guide>
        <p15:guide id="12" pos="4021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12325E9-68E3-4497-43F7-4E62CC0AA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291" y="219074"/>
            <a:ext cx="10658947" cy="115844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39350DC-A4C5-DDEA-85C1-CDB1E24287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6763" y="1664856"/>
            <a:ext cx="10658475" cy="41077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505F362-787A-2EEC-15D5-764123E334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25238" y="6378150"/>
            <a:ext cx="569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S </a:t>
            </a:r>
            <a:fld id="{31A3B2F1-1FC2-CF4C-99D3-E76CBC77F9B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AD4BC508-0F98-0B2B-B6D6-173885A221A4}"/>
              </a:ext>
            </a:extLst>
          </p:cNvPr>
          <p:cNvSpPr txBox="1"/>
          <p:nvPr userDrawn="1"/>
        </p:nvSpPr>
        <p:spPr>
          <a:xfrm>
            <a:off x="12257355" y="6808688"/>
            <a:ext cx="184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C6C4042D-4349-B84B-77C5-27D1D9AA0113}"/>
              </a:ext>
            </a:extLst>
          </p:cNvPr>
          <p:cNvSpPr/>
          <p:nvPr userDrawn="1"/>
        </p:nvSpPr>
        <p:spPr>
          <a:xfrm rot="16200000" flipV="1">
            <a:off x="1095093" y="6434870"/>
            <a:ext cx="86576" cy="7596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BC1667D6-BE1C-8E98-F7BA-EC7DA83C4A42}"/>
              </a:ext>
            </a:extLst>
          </p:cNvPr>
          <p:cNvSpPr/>
          <p:nvPr userDrawn="1"/>
        </p:nvSpPr>
        <p:spPr>
          <a:xfrm rot="16200000" flipV="1">
            <a:off x="1853632" y="6434870"/>
            <a:ext cx="86576" cy="75968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1BE19948-23D7-4C53-BE0C-F0C9954C3E86}"/>
              </a:ext>
            </a:extLst>
          </p:cNvPr>
          <p:cNvSpPr/>
          <p:nvPr userDrawn="1"/>
        </p:nvSpPr>
        <p:spPr>
          <a:xfrm rot="16200000" flipV="1">
            <a:off x="2612170" y="6434870"/>
            <a:ext cx="86576" cy="75968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Fußzeilenplatzhalter 4">
            <a:extLst>
              <a:ext uri="{FF2B5EF4-FFF2-40B4-BE49-F238E27FC236}">
                <a16:creationId xmlns:a16="http://schemas.microsoft.com/office/drawing/2014/main" id="{547347CC-C313-0E69-40E7-863009BC3F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6763" y="6378150"/>
            <a:ext cx="83534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/>
              <a:t>htw saar | Gebrauchsanweisung PowerPoint</a:t>
            </a:r>
            <a:endParaRPr lang="de-DE" dirty="0"/>
          </a:p>
        </p:txBody>
      </p:sp>
      <p:sp>
        <p:nvSpPr>
          <p:cNvPr id="4" name="Datumsplatzhalter 7">
            <a:extLst>
              <a:ext uri="{FF2B5EF4-FFF2-40B4-BE49-F238E27FC236}">
                <a16:creationId xmlns:a16="http://schemas.microsoft.com/office/drawing/2014/main" id="{EB57E31F-191D-6B74-D2A4-428571E98B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77387" y="6378149"/>
            <a:ext cx="10518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algn="r"/>
            <a:fld id="{401EB7CF-3A16-FF4F-AA7F-6F8902F0C08D}" type="datetime1">
              <a:rPr lang="de-DE" smtClean="0"/>
              <a:t>22.09.2025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73141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929" r:id="rId3"/>
    <p:sldLayoutId id="2147483930" r:id="rId4"/>
    <p:sldLayoutId id="2147483931" r:id="rId5"/>
    <p:sldLayoutId id="2147483932" r:id="rId6"/>
    <p:sldLayoutId id="2147483933" r:id="rId7"/>
    <p:sldLayoutId id="2147483934" r:id="rId8"/>
    <p:sldLayoutId id="2147483935" r:id="rId9"/>
    <p:sldLayoutId id="2147483936" r:id="rId10"/>
    <p:sldLayoutId id="2147483888" r:id="rId11"/>
    <p:sldLayoutId id="2147483878" r:id="rId12"/>
    <p:sldLayoutId id="2147483895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Symbol" pitchFamily="2" charset="2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Symbol" pitchFamily="2" charset="2"/>
        <a:buChar char="-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Symbol" pitchFamily="2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Symbol" pitchFamily="2" charset="2"/>
        <a:buChar char="-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Symbol" pitchFamily="2" charset="2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83" userDrawn="1">
          <p15:clr>
            <a:srgbClr val="F26B43"/>
          </p15:clr>
        </p15:guide>
        <p15:guide id="2" pos="7197" userDrawn="1">
          <p15:clr>
            <a:srgbClr val="F26B43"/>
          </p15:clr>
        </p15:guide>
        <p15:guide id="4" orient="horz" pos="2160" userDrawn="1">
          <p15:clr>
            <a:srgbClr val="F26B43"/>
          </p15:clr>
        </p15:guide>
        <p15:guide id="5" orient="horz" pos="867" userDrawn="1">
          <p15:clr>
            <a:srgbClr val="F26B43"/>
          </p15:clr>
        </p15:guide>
        <p15:guide id="6" orient="horz" pos="3634" userDrawn="1">
          <p15:clr>
            <a:srgbClr val="F26B43"/>
          </p15:clr>
        </p15:guide>
        <p15:guide id="7" orient="horz" pos="1026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10" pos="3659" userDrawn="1">
          <p15:clr>
            <a:srgbClr val="F26B43"/>
          </p15:clr>
        </p15:guide>
        <p15:guide id="11" orient="horz" pos="2260" userDrawn="1">
          <p15:clr>
            <a:srgbClr val="F26B43"/>
          </p15:clr>
        </p15:guide>
        <p15:guide id="12" pos="4021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12325E9-68E3-4497-43F7-4E62CC0AA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291" y="219074"/>
            <a:ext cx="10658947" cy="115844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39350DC-A4C5-DDEA-85C1-CDB1E24287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6763" y="1664856"/>
            <a:ext cx="10658475" cy="41077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AA07A82-350C-8732-6692-763C25E030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8539" y="6378150"/>
            <a:ext cx="91578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/>
              <a:t>htw saar | Gebrauchsanweisung PowerPoint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505F362-787A-2EEC-15D5-764123E334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25238" y="6378150"/>
            <a:ext cx="569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S </a:t>
            </a:r>
            <a:fld id="{31A3B2F1-1FC2-CF4C-99D3-E76CBC77F9B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Datumsplatzhalter 7">
            <a:extLst>
              <a:ext uri="{FF2B5EF4-FFF2-40B4-BE49-F238E27FC236}">
                <a16:creationId xmlns:a16="http://schemas.microsoft.com/office/drawing/2014/main" id="{B31609DE-8415-F993-763E-3E6F7263C3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77387" y="6378149"/>
            <a:ext cx="10518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algn="r"/>
            <a:fld id="{13FE597F-230D-2D46-B5CD-5F49C78194CB}" type="datetime1">
              <a:rPr lang="de-DE" smtClean="0"/>
              <a:t>22.09.2025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16590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2" r:id="rId8"/>
    <p:sldLayoutId id="2147483943" r:id="rId9"/>
    <p:sldLayoutId id="2147483944" r:id="rId10"/>
    <p:sldLayoutId id="2147483889" r:id="rId11"/>
    <p:sldLayoutId id="2147483879" r:id="rId12"/>
    <p:sldLayoutId id="2147483896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Symbol" pitchFamily="2" charset="2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Symbol" pitchFamily="2" charset="2"/>
        <a:buChar char="-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Symbol" pitchFamily="2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Symbol" pitchFamily="2" charset="2"/>
        <a:buChar char="-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Symbol" pitchFamily="2" charset="2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83" userDrawn="1">
          <p15:clr>
            <a:srgbClr val="F26B43"/>
          </p15:clr>
        </p15:guide>
        <p15:guide id="2" pos="7197" userDrawn="1">
          <p15:clr>
            <a:srgbClr val="F26B43"/>
          </p15:clr>
        </p15:guide>
        <p15:guide id="4" orient="horz" pos="2160" userDrawn="1">
          <p15:clr>
            <a:srgbClr val="F26B43"/>
          </p15:clr>
        </p15:guide>
        <p15:guide id="5" orient="horz" pos="867" userDrawn="1">
          <p15:clr>
            <a:srgbClr val="F26B43"/>
          </p15:clr>
        </p15:guide>
        <p15:guide id="6" orient="horz" pos="3634" userDrawn="1">
          <p15:clr>
            <a:srgbClr val="F26B43"/>
          </p15:clr>
        </p15:guide>
        <p15:guide id="7" orient="horz" pos="1026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10" pos="3659" userDrawn="1">
          <p15:clr>
            <a:srgbClr val="F26B43"/>
          </p15:clr>
        </p15:guide>
        <p15:guide id="11" orient="horz" pos="2260" userDrawn="1">
          <p15:clr>
            <a:srgbClr val="F26B43"/>
          </p15:clr>
        </p15:guide>
        <p15:guide id="12" pos="4021" userDrawn="1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12325E9-68E3-4497-43F7-4E62CC0AA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291" y="219074"/>
            <a:ext cx="10658947" cy="115844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39350DC-A4C5-DDEA-85C1-CDB1E24287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6763" y="1664856"/>
            <a:ext cx="10658475" cy="41077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AA07A82-350C-8732-6692-763C25E030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8539" y="6378150"/>
            <a:ext cx="91578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/>
              <a:t>htw saar | Gebrauchsanweisung PowerPoint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505F362-787A-2EEC-15D5-764123E334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25238" y="6378150"/>
            <a:ext cx="569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S </a:t>
            </a:r>
            <a:fld id="{31A3B2F1-1FC2-CF4C-99D3-E76CBC77F9B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Datumsplatzhalter 7">
            <a:extLst>
              <a:ext uri="{FF2B5EF4-FFF2-40B4-BE49-F238E27FC236}">
                <a16:creationId xmlns:a16="http://schemas.microsoft.com/office/drawing/2014/main" id="{B31609DE-8415-F993-763E-3E6F7263C3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77387" y="6378149"/>
            <a:ext cx="10518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algn="r"/>
            <a:fld id="{2DC383ED-ACD9-044F-AE46-58345BEAF2D9}" type="datetime1">
              <a:rPr lang="de-DE" smtClean="0"/>
              <a:t>22.09.2025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85510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6" r:id="rId1"/>
    <p:sldLayoutId id="2147483947" r:id="rId2"/>
    <p:sldLayoutId id="2147483948" r:id="rId3"/>
    <p:sldLayoutId id="2147483949" r:id="rId4"/>
    <p:sldLayoutId id="2147483950" r:id="rId5"/>
    <p:sldLayoutId id="2147483951" r:id="rId6"/>
    <p:sldLayoutId id="2147483952" r:id="rId7"/>
    <p:sldLayoutId id="2147483953" r:id="rId8"/>
    <p:sldLayoutId id="2147483954" r:id="rId9"/>
    <p:sldLayoutId id="2147483955" r:id="rId10"/>
    <p:sldLayoutId id="2147483956" r:id="rId11"/>
    <p:sldLayoutId id="2147483957" r:id="rId12"/>
    <p:sldLayoutId id="2147483958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Symbol" pitchFamily="2" charset="2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Symbol" pitchFamily="2" charset="2"/>
        <a:buChar char="-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Symbol" pitchFamily="2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Symbol" pitchFamily="2" charset="2"/>
        <a:buChar char="-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Symbol" pitchFamily="2" charset="2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83" userDrawn="1">
          <p15:clr>
            <a:srgbClr val="F26B43"/>
          </p15:clr>
        </p15:guide>
        <p15:guide id="2" pos="7197" userDrawn="1">
          <p15:clr>
            <a:srgbClr val="F26B43"/>
          </p15:clr>
        </p15:guide>
        <p15:guide id="4" orient="horz" pos="2160" userDrawn="1">
          <p15:clr>
            <a:srgbClr val="F26B43"/>
          </p15:clr>
        </p15:guide>
        <p15:guide id="5" orient="horz" pos="867" userDrawn="1">
          <p15:clr>
            <a:srgbClr val="F26B43"/>
          </p15:clr>
        </p15:guide>
        <p15:guide id="6" orient="horz" pos="3634" userDrawn="1">
          <p15:clr>
            <a:srgbClr val="F26B43"/>
          </p15:clr>
        </p15:guide>
        <p15:guide id="7" orient="horz" pos="1026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10" pos="3659" userDrawn="1">
          <p15:clr>
            <a:srgbClr val="F26B43"/>
          </p15:clr>
        </p15:guide>
        <p15:guide id="11" orient="horz" pos="2260" userDrawn="1">
          <p15:clr>
            <a:srgbClr val="F26B43"/>
          </p15:clr>
        </p15:guide>
        <p15:guide id="12" pos="402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career@htwsaar.de" TargetMode="External"/><Relationship Id="rId7" Type="http://schemas.openxmlformats.org/officeDocument/2006/relationships/image" Target="../media/image57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hyperlink" Target="https://eveeno.com/beratungstermin_career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Relationship Id="rId5" Type="http://schemas.openxmlformats.org/officeDocument/2006/relationships/hyperlink" Target="mailto:i.luitenko@asta-htw.de" TargetMode="External"/><Relationship Id="rId4" Type="http://schemas.openxmlformats.org/officeDocument/2006/relationships/hyperlink" Target="mailto:f.othman@asta-htw.de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saarbruecken@esn-germany.de" TargetMode="Externa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hyperlink" Target="https://www.htwsaar.de/int/international-office/welcome-international-students/welcome-weeks?_authenticator=6fd5d5b710b1e8faf21bbc86257e8f87efc139ec" TargetMode="External"/><Relationship Id="rId7" Type="http://schemas.openxmlformats.org/officeDocument/2006/relationships/hyperlink" Target="https://linktr.ee/internationalstudentshtwsaar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www.instagram.com/internationalstudents.htwsaar/" TargetMode="External"/><Relationship Id="rId11" Type="http://schemas.openxmlformats.org/officeDocument/2006/relationships/image" Target="../media/image51.png"/><Relationship Id="rId5" Type="http://schemas.openxmlformats.org/officeDocument/2006/relationships/hyperlink" Target="https://www.youtube.com/@InternationalStudentshtwsaar/videos" TargetMode="External"/><Relationship Id="rId10" Type="http://schemas.openxmlformats.org/officeDocument/2006/relationships/hyperlink" Target="https://linktr.ee/internationalswelcomehtwsaar" TargetMode="External"/><Relationship Id="rId4" Type="http://schemas.openxmlformats.org/officeDocument/2006/relationships/hyperlink" Target="https://www.htwsaar.de/int/international-office/welcome-international-students/online-orientation?_authenticator=a25baf3ebbd1407fcae5fccc9920964e17034ef3" TargetMode="External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htwsaar.de/gleichstellung" TargetMode="External"/><Relationship Id="rId3" Type="http://schemas.openxmlformats.org/officeDocument/2006/relationships/hyperlink" Target="https://www.htwsaar.de/service/hochschulsport" TargetMode="External"/><Relationship Id="rId7" Type="http://schemas.openxmlformats.org/officeDocument/2006/relationships/hyperlink" Target="https://www.htwsaar.de/studium-und-lehre/vor-dem-studium/finanzen" TargetMode="External"/><Relationship Id="rId2" Type="http://schemas.openxmlformats.org/officeDocument/2006/relationships/hyperlink" Target="http://www.htwsaar.de/studium-und-lehre/im-studium/studium-plus" TargetMode="Externa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www.htwsaar.de/studium-und-lehre/service-und-beratung/rund-ums-studium/mentoring/erstsemester-neu" TargetMode="External"/><Relationship Id="rId11" Type="http://schemas.openxmlformats.org/officeDocument/2006/relationships/image" Target="../media/image53.jpeg"/><Relationship Id="rId5" Type="http://schemas.openxmlformats.org/officeDocument/2006/relationships/hyperlink" Target="https://www.htwsaar.de/studium-und-lehre/service-und-beratung/rund-ums-studium/studierendenservice" TargetMode="External"/><Relationship Id="rId10" Type="http://schemas.openxmlformats.org/officeDocument/2006/relationships/hyperlink" Target="https://www.htwsaar.de/studium-und-lehre/im-studium/asta/copy2_of_index_2014.html" TargetMode="External"/><Relationship Id="rId4" Type="http://schemas.openxmlformats.org/officeDocument/2006/relationships/hyperlink" Target="https://www.uni-saarland.de/einrichtung/hochschulsport.html" TargetMode="External"/><Relationship Id="rId9" Type="http://schemas.openxmlformats.org/officeDocument/2006/relationships/hyperlink" Target="https://www.htwsaar.de/familiengerechte-hochschule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21D212-FF23-DA33-BD9A-58F90DE1269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6000" dirty="0">
                <a:solidFill>
                  <a:srgbClr val="7030A0"/>
                </a:solidFill>
                <a:latin typeface="Akkurat" panose="02000503040000020004"/>
              </a:rPr>
              <a:t>Welcome </a:t>
            </a:r>
            <a:r>
              <a:rPr lang="de-DE" sz="6000" dirty="0" err="1">
                <a:solidFill>
                  <a:srgbClr val="7030A0"/>
                </a:solidFill>
                <a:latin typeface="Akkurat" panose="02000503040000020004"/>
              </a:rPr>
              <a:t>to</a:t>
            </a:r>
            <a:r>
              <a:rPr lang="de-DE" sz="6000" dirty="0">
                <a:solidFill>
                  <a:srgbClr val="7030A0"/>
                </a:solidFill>
                <a:latin typeface="Akkurat" panose="02000503040000020004"/>
              </a:rPr>
              <a:t> htw saar </a:t>
            </a:r>
            <a:br>
              <a:rPr lang="de-DE" dirty="0">
                <a:solidFill>
                  <a:srgbClr val="7030A0"/>
                </a:solidFill>
                <a:latin typeface="Akkurat" panose="02000503040000020004"/>
              </a:rPr>
            </a:b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5C887F0-EDF7-E031-9530-3E26899130F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Welcome Event Winter Semester 2025/26</a:t>
            </a:r>
          </a:p>
        </p:txBody>
      </p:sp>
      <p:pic>
        <p:nvPicPr>
          <p:cNvPr id="5" name="Bildplatzhalter 4">
            <a:extLst>
              <a:ext uri="{FF2B5EF4-FFF2-40B4-BE49-F238E27FC236}">
                <a16:creationId xmlns:a16="http://schemas.microsoft.com/office/drawing/2014/main" id="{DB8CD220-C2B1-4A90-8F02-C73F2C96342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9" r="32539"/>
          <a:stretch/>
        </p:blipFill>
        <p:spPr>
          <a:xfrm>
            <a:off x="0" y="0"/>
            <a:ext cx="6096000" cy="6770688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9317481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9ACA5FEB-A946-463E-AE39-CEFD7CF5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3B2F1-1FC2-CF4C-99D3-E76CBC77F9B8}" type="slidenum">
              <a:rPr lang="de-DE" smtClean="0"/>
              <a:t>10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7FE9045-D63F-46A8-B567-884363C0584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/>
              <a:t>htw saar | Welcome Event</a:t>
            </a:r>
            <a:endParaRPr lang="de-D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2DC43DE1-FB2E-4EDD-BB2A-C21079542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3337" y="524815"/>
            <a:ext cx="5041901" cy="1158443"/>
          </a:xfrm>
        </p:spPr>
        <p:txBody>
          <a:bodyPr>
            <a:normAutofit fontScale="90000"/>
          </a:bodyPr>
          <a:lstStyle/>
          <a:p>
            <a:r>
              <a:rPr lang="de-DE" sz="2800" dirty="0">
                <a:latin typeface="Akkurat" panose="02000503040000020004"/>
              </a:rPr>
              <a:t>Career Service für internationale Studierende</a:t>
            </a:r>
            <a:br>
              <a:rPr lang="de-DE" sz="2800" dirty="0">
                <a:solidFill>
                  <a:srgbClr val="7030A0"/>
                </a:solidFill>
                <a:latin typeface="Akkurat" panose="02000503040000020004"/>
              </a:rPr>
            </a:br>
            <a:r>
              <a:rPr lang="de-DE" sz="2800" i="1" dirty="0">
                <a:solidFill>
                  <a:srgbClr val="7030A0"/>
                </a:solidFill>
                <a:latin typeface="Akkurat" panose="02000503040000020004"/>
              </a:rPr>
              <a:t>Career Service </a:t>
            </a:r>
            <a:r>
              <a:rPr lang="de-DE" sz="2800" i="1" dirty="0" err="1">
                <a:solidFill>
                  <a:srgbClr val="7030A0"/>
                </a:solidFill>
                <a:latin typeface="Akkurat" panose="02000503040000020004"/>
              </a:rPr>
              <a:t>for</a:t>
            </a:r>
            <a:r>
              <a:rPr lang="de-DE" sz="2800" i="1" dirty="0">
                <a:solidFill>
                  <a:srgbClr val="7030A0"/>
                </a:solidFill>
                <a:latin typeface="Akkurat" panose="02000503040000020004"/>
              </a:rPr>
              <a:t> International Students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6D4E4538-E432-4458-B535-A8446C05AFD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r"/>
            <a:fld id="{7607286E-11CE-5C43-8F0B-75F1E7E2FA1D}" type="datetime1">
              <a:rPr lang="de-DE" smtClean="0"/>
              <a:t>22.09.2025</a:t>
            </a:fld>
            <a:endParaRPr lang="de-DE" dirty="0"/>
          </a:p>
        </p:txBody>
      </p:sp>
      <p:pic>
        <p:nvPicPr>
          <p:cNvPr id="9" name="Bildplatzhalter 8">
            <a:extLst>
              <a:ext uri="{FF2B5EF4-FFF2-40B4-BE49-F238E27FC236}">
                <a16:creationId xmlns:a16="http://schemas.microsoft.com/office/drawing/2014/main" id="{52E7FBA1-AD2F-4021-9ED1-4831A2B7E5F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8932" r="18932"/>
          <a:stretch>
            <a:fillRect/>
          </a:stretch>
        </p:blipFill>
        <p:spPr>
          <a:xfrm>
            <a:off x="1" y="0"/>
            <a:ext cx="6096000" cy="6356350"/>
          </a:xfrm>
        </p:spPr>
      </p:pic>
      <p:sp>
        <p:nvSpPr>
          <p:cNvPr id="8" name="Inhaltsplatzhalter 5">
            <a:extLst>
              <a:ext uri="{FF2B5EF4-FFF2-40B4-BE49-F238E27FC236}">
                <a16:creationId xmlns:a16="http://schemas.microsoft.com/office/drawing/2014/main" id="{96804594-A58B-4CF9-BFBC-2DEDA83F76CB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383338" y="1962150"/>
            <a:ext cx="5494435" cy="4344264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de-DE" sz="2500" b="1" dirty="0">
                <a:latin typeface="Akkurat" panose="02000503040000020004" pitchFamily="2" charset="0"/>
              </a:rPr>
              <a:t>Wir unterstützen dich bei deinem Einstieg in den deutschen Arbeitsmarkt!</a:t>
            </a:r>
          </a:p>
          <a:p>
            <a:pPr marL="0" indent="0">
              <a:buNone/>
            </a:pPr>
            <a:r>
              <a:rPr lang="de-DE" sz="2500" b="1" i="1" dirty="0" err="1">
                <a:solidFill>
                  <a:srgbClr val="7030A0"/>
                </a:solidFill>
                <a:latin typeface="Akkurat" panose="02000503040000020004" pitchFamily="2" charset="0"/>
              </a:rPr>
              <a:t>We</a:t>
            </a:r>
            <a:r>
              <a:rPr lang="de-DE" sz="2500" b="1" i="1" dirty="0">
                <a:solidFill>
                  <a:srgbClr val="7030A0"/>
                </a:solidFill>
                <a:latin typeface="Akkurat" panose="02000503040000020004" pitchFamily="2" charset="0"/>
              </a:rPr>
              <a:t> support </a:t>
            </a:r>
            <a:r>
              <a:rPr lang="de-DE" sz="2500" b="1" i="1" dirty="0" err="1">
                <a:solidFill>
                  <a:srgbClr val="7030A0"/>
                </a:solidFill>
                <a:latin typeface="Akkurat" panose="02000503040000020004" pitchFamily="2" charset="0"/>
              </a:rPr>
              <a:t>you</a:t>
            </a:r>
            <a:r>
              <a:rPr lang="de-DE" sz="2500" b="1" i="1" dirty="0">
                <a:solidFill>
                  <a:srgbClr val="7030A0"/>
                </a:solidFill>
                <a:latin typeface="Akkurat" panose="02000503040000020004" pitchFamily="2" charset="0"/>
              </a:rPr>
              <a:t> </a:t>
            </a:r>
            <a:r>
              <a:rPr lang="de-DE" sz="2500" b="1" i="1" dirty="0" err="1">
                <a:solidFill>
                  <a:srgbClr val="7030A0"/>
                </a:solidFill>
                <a:latin typeface="Akkurat" panose="02000503040000020004" pitchFamily="2" charset="0"/>
              </a:rPr>
              <a:t>with</a:t>
            </a:r>
            <a:r>
              <a:rPr lang="de-DE" sz="2500" b="1" i="1" dirty="0">
                <a:solidFill>
                  <a:srgbClr val="7030A0"/>
                </a:solidFill>
                <a:latin typeface="Akkurat" panose="02000503040000020004" pitchFamily="2" charset="0"/>
              </a:rPr>
              <a:t> </a:t>
            </a:r>
            <a:r>
              <a:rPr lang="de-DE" sz="2500" b="1" i="1" dirty="0" err="1">
                <a:solidFill>
                  <a:srgbClr val="7030A0"/>
                </a:solidFill>
                <a:latin typeface="Akkurat" panose="02000503040000020004" pitchFamily="2" charset="0"/>
              </a:rPr>
              <a:t>your</a:t>
            </a:r>
            <a:r>
              <a:rPr lang="de-DE" sz="2500" b="1" i="1" dirty="0">
                <a:solidFill>
                  <a:srgbClr val="7030A0"/>
                </a:solidFill>
                <a:latin typeface="Akkurat" panose="02000503040000020004" pitchFamily="2" charset="0"/>
              </a:rPr>
              <a:t> </a:t>
            </a:r>
            <a:r>
              <a:rPr lang="de-DE" sz="2500" b="1" i="1" dirty="0" err="1">
                <a:solidFill>
                  <a:srgbClr val="7030A0"/>
                </a:solidFill>
                <a:latin typeface="Akkurat" panose="02000503040000020004" pitchFamily="2" charset="0"/>
              </a:rPr>
              <a:t>entry</a:t>
            </a:r>
            <a:r>
              <a:rPr lang="de-DE" sz="2500" b="1" i="1" dirty="0">
                <a:solidFill>
                  <a:srgbClr val="7030A0"/>
                </a:solidFill>
                <a:latin typeface="Akkurat" panose="02000503040000020004" pitchFamily="2" charset="0"/>
              </a:rPr>
              <a:t> </a:t>
            </a:r>
            <a:r>
              <a:rPr lang="de-DE" sz="2500" b="1" i="1" dirty="0" err="1">
                <a:solidFill>
                  <a:srgbClr val="7030A0"/>
                </a:solidFill>
                <a:latin typeface="Akkurat" panose="02000503040000020004" pitchFamily="2" charset="0"/>
              </a:rPr>
              <a:t>into</a:t>
            </a:r>
            <a:r>
              <a:rPr lang="de-DE" sz="2500" b="1" i="1" dirty="0">
                <a:solidFill>
                  <a:srgbClr val="7030A0"/>
                </a:solidFill>
                <a:latin typeface="Akkurat" panose="02000503040000020004" pitchFamily="2" charset="0"/>
              </a:rPr>
              <a:t> the German </a:t>
            </a:r>
            <a:r>
              <a:rPr lang="de-DE" sz="2500" b="1" i="1" dirty="0" err="1">
                <a:solidFill>
                  <a:srgbClr val="7030A0"/>
                </a:solidFill>
                <a:latin typeface="Akkurat" panose="02000503040000020004" pitchFamily="2" charset="0"/>
              </a:rPr>
              <a:t>job</a:t>
            </a:r>
            <a:r>
              <a:rPr lang="de-DE" sz="2500" b="1" i="1" dirty="0">
                <a:solidFill>
                  <a:srgbClr val="7030A0"/>
                </a:solidFill>
                <a:latin typeface="Akkurat" panose="02000503040000020004" pitchFamily="2" charset="0"/>
              </a:rPr>
              <a:t> </a:t>
            </a:r>
            <a:r>
              <a:rPr lang="de-DE" sz="2500" b="1" i="1" dirty="0" err="1">
                <a:solidFill>
                  <a:srgbClr val="7030A0"/>
                </a:solidFill>
                <a:latin typeface="Akkurat" panose="02000503040000020004" pitchFamily="2" charset="0"/>
              </a:rPr>
              <a:t>market</a:t>
            </a:r>
            <a:r>
              <a:rPr lang="de-DE" sz="2500" b="1" i="1" dirty="0">
                <a:solidFill>
                  <a:srgbClr val="7030A0"/>
                </a:solidFill>
                <a:latin typeface="Akkurat" panose="02000503040000020004" pitchFamily="2" charset="0"/>
              </a:rPr>
              <a:t>!</a:t>
            </a:r>
          </a:p>
          <a:p>
            <a:pPr marL="0" indent="0">
              <a:buNone/>
            </a:pPr>
            <a:endParaRPr lang="de-DE" sz="2200" i="1" dirty="0">
              <a:solidFill>
                <a:schemeClr val="bg1">
                  <a:lumMod val="50000"/>
                </a:schemeClr>
              </a:solidFill>
              <a:latin typeface="Akkurat" panose="02000503040000020004" pitchFamily="2" charset="0"/>
            </a:endParaRPr>
          </a:p>
          <a:p>
            <a:pPr marL="0" indent="0">
              <a:buNone/>
            </a:pPr>
            <a:r>
              <a:rPr lang="de-DE" sz="2500" b="1" dirty="0">
                <a:latin typeface="Akkurat" panose="02000503040000020004"/>
              </a:rPr>
              <a:t>Unser Angebot/ </a:t>
            </a:r>
            <a:r>
              <a:rPr lang="de-DE" sz="2500" b="1" i="1" dirty="0" err="1">
                <a:solidFill>
                  <a:srgbClr val="7030A0"/>
                </a:solidFill>
                <a:latin typeface="Akkurat" panose="02000503040000020004"/>
              </a:rPr>
              <a:t>Our</a:t>
            </a:r>
            <a:r>
              <a:rPr lang="de-DE" sz="2500" b="1" i="1" dirty="0">
                <a:solidFill>
                  <a:srgbClr val="7030A0"/>
                </a:solidFill>
                <a:latin typeface="Akkurat" panose="02000503040000020004"/>
              </a:rPr>
              <a:t> Services</a:t>
            </a:r>
            <a:r>
              <a:rPr lang="de-DE" sz="2500" b="1" dirty="0">
                <a:solidFill>
                  <a:srgbClr val="7030A0"/>
                </a:solidFill>
                <a:latin typeface="Akkurat" panose="02000503040000020004"/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500" dirty="0">
                <a:latin typeface="Akkurat" panose="02000503040000020004"/>
              </a:rPr>
              <a:t>Tipps und Unterstützung beim Erstellen von Lebenslauf und Motivationsschreiben / </a:t>
            </a:r>
            <a:r>
              <a:rPr lang="de-DE" sz="2500" i="1" dirty="0" err="1">
                <a:solidFill>
                  <a:srgbClr val="7030A0"/>
                </a:solidFill>
                <a:latin typeface="Akkurat" panose="02000503040000020004"/>
              </a:rPr>
              <a:t>Tips</a:t>
            </a:r>
            <a:r>
              <a:rPr lang="de-DE" sz="2500" i="1" dirty="0">
                <a:solidFill>
                  <a:srgbClr val="7030A0"/>
                </a:solidFill>
                <a:latin typeface="Akkurat" panose="02000503040000020004"/>
              </a:rPr>
              <a:t> and support </a:t>
            </a:r>
            <a:r>
              <a:rPr lang="de-DE" sz="2500" i="1" dirty="0" err="1">
                <a:solidFill>
                  <a:srgbClr val="7030A0"/>
                </a:solidFill>
                <a:latin typeface="Akkurat" panose="02000503040000020004"/>
              </a:rPr>
              <a:t>for</a:t>
            </a:r>
            <a:r>
              <a:rPr lang="de-DE" sz="2500" i="1" dirty="0">
                <a:solidFill>
                  <a:srgbClr val="7030A0"/>
                </a:solidFill>
                <a:latin typeface="Akkurat" panose="02000503040000020004"/>
              </a:rPr>
              <a:t> </a:t>
            </a:r>
            <a:r>
              <a:rPr lang="de-DE" sz="2500" i="1" dirty="0" err="1">
                <a:solidFill>
                  <a:srgbClr val="7030A0"/>
                </a:solidFill>
                <a:latin typeface="Akkurat" panose="02000503040000020004"/>
              </a:rPr>
              <a:t>Creating</a:t>
            </a:r>
            <a:r>
              <a:rPr lang="de-DE" sz="2500" i="1" dirty="0">
                <a:solidFill>
                  <a:srgbClr val="7030A0"/>
                </a:solidFill>
                <a:latin typeface="Akkurat" panose="02000503040000020004"/>
              </a:rPr>
              <a:t> </a:t>
            </a:r>
            <a:r>
              <a:rPr lang="de-DE" sz="2500" i="1" dirty="0" err="1">
                <a:solidFill>
                  <a:srgbClr val="7030A0"/>
                </a:solidFill>
                <a:latin typeface="Akkurat" panose="02000503040000020004"/>
              </a:rPr>
              <a:t>your</a:t>
            </a:r>
            <a:r>
              <a:rPr lang="de-DE" sz="2500" i="1" dirty="0">
                <a:solidFill>
                  <a:srgbClr val="7030A0"/>
                </a:solidFill>
                <a:latin typeface="Akkurat" panose="02000503040000020004"/>
              </a:rPr>
              <a:t> CV and Cover Letter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500" dirty="0">
                <a:latin typeface="Akkurat" panose="02000503040000020004"/>
              </a:rPr>
              <a:t>Persönliche Beratung / </a:t>
            </a:r>
            <a:r>
              <a:rPr lang="de-DE" sz="2500" i="1" dirty="0">
                <a:solidFill>
                  <a:srgbClr val="7030A0"/>
                </a:solidFill>
                <a:latin typeface="Akkurat" panose="02000503040000020004"/>
              </a:rPr>
              <a:t>Personal </a:t>
            </a:r>
            <a:r>
              <a:rPr lang="de-DE" sz="2500" i="1" dirty="0" err="1">
                <a:solidFill>
                  <a:srgbClr val="7030A0"/>
                </a:solidFill>
                <a:latin typeface="Akkurat" panose="02000503040000020004"/>
              </a:rPr>
              <a:t>Consultations</a:t>
            </a:r>
            <a:endParaRPr lang="de-DE" sz="2500" i="1" dirty="0">
              <a:solidFill>
                <a:srgbClr val="7030A0"/>
              </a:solidFill>
              <a:latin typeface="Akkurat" panose="02000503040000020004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500" dirty="0">
                <a:latin typeface="Akkurat" panose="02000503040000020004"/>
              </a:rPr>
              <a:t>Workshops und Vorträge / </a:t>
            </a:r>
            <a:r>
              <a:rPr lang="de-DE" sz="2500" i="1" dirty="0">
                <a:solidFill>
                  <a:srgbClr val="7030A0"/>
                </a:solidFill>
                <a:latin typeface="Akkurat" panose="02000503040000020004"/>
              </a:rPr>
              <a:t>Workshops and Seminars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500" dirty="0">
                <a:latin typeface="Akkurat" panose="02000503040000020004"/>
              </a:rPr>
              <a:t>Vernetzungsveranstaltungen / </a:t>
            </a:r>
            <a:r>
              <a:rPr lang="de-DE" sz="2500" i="1" dirty="0">
                <a:solidFill>
                  <a:srgbClr val="7030A0"/>
                </a:solidFill>
                <a:latin typeface="Akkurat" panose="02000503040000020004"/>
              </a:rPr>
              <a:t>Networking Events</a:t>
            </a:r>
          </a:p>
          <a:p>
            <a:pPr marL="0" indent="0">
              <a:buNone/>
            </a:pPr>
            <a:r>
              <a:rPr lang="de-DE" sz="2500" b="1" dirty="0">
                <a:latin typeface="Akkurat" panose="02000503040000020004"/>
              </a:rPr>
              <a:t>Terminvereinbarung / </a:t>
            </a:r>
            <a:r>
              <a:rPr lang="de-DE" sz="2500" b="1" i="1" dirty="0" err="1">
                <a:solidFill>
                  <a:srgbClr val="7030A0"/>
                </a:solidFill>
                <a:latin typeface="Akkurat" panose="02000503040000020004"/>
              </a:rPr>
              <a:t>Arrange</a:t>
            </a:r>
            <a:r>
              <a:rPr lang="de-DE" sz="2500" b="1" i="1" dirty="0">
                <a:solidFill>
                  <a:srgbClr val="7030A0"/>
                </a:solidFill>
                <a:latin typeface="Akkurat" panose="02000503040000020004"/>
              </a:rPr>
              <a:t> an </a:t>
            </a:r>
            <a:r>
              <a:rPr lang="de-DE" sz="2500" b="1" i="1" dirty="0" err="1">
                <a:solidFill>
                  <a:srgbClr val="7030A0"/>
                </a:solidFill>
                <a:latin typeface="Akkurat" panose="02000503040000020004"/>
              </a:rPr>
              <a:t>appointment</a:t>
            </a:r>
            <a:r>
              <a:rPr lang="de-DE" sz="2500" b="1" dirty="0">
                <a:solidFill>
                  <a:srgbClr val="7030A0"/>
                </a:solidFill>
                <a:latin typeface="Akkurat" panose="02000503040000020004"/>
              </a:rPr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2200" dirty="0">
                <a:latin typeface="Akkurat" panose="02000503040000020004" pitchFamily="2" charset="0"/>
              </a:rPr>
              <a:t>Komm vorbei in unser Büro: Geb. 8, Raum 8124</a:t>
            </a:r>
            <a:br>
              <a:rPr lang="de-DE" sz="2200" dirty="0">
                <a:latin typeface="Akkurat" panose="02000503040000020004" pitchFamily="2" charset="0"/>
              </a:rPr>
            </a:br>
            <a:r>
              <a:rPr lang="de-DE" sz="2200" i="1" dirty="0" err="1">
                <a:solidFill>
                  <a:srgbClr val="7030A0"/>
                </a:solidFill>
                <a:latin typeface="Akkurat" panose="02000503040000020004" pitchFamily="2" charset="0"/>
              </a:rPr>
              <a:t>Stop</a:t>
            </a:r>
            <a:r>
              <a:rPr lang="de-DE" sz="2200" i="1" dirty="0">
                <a:solidFill>
                  <a:srgbClr val="7030A0"/>
                </a:solidFill>
                <a:latin typeface="Akkurat" panose="02000503040000020004" pitchFamily="2" charset="0"/>
              </a:rPr>
              <a:t> </a:t>
            </a:r>
            <a:r>
              <a:rPr lang="de-DE" sz="2200" i="1" dirty="0" err="1">
                <a:solidFill>
                  <a:srgbClr val="7030A0"/>
                </a:solidFill>
                <a:latin typeface="Akkurat" panose="02000503040000020004" pitchFamily="2" charset="0"/>
              </a:rPr>
              <a:t>by</a:t>
            </a:r>
            <a:r>
              <a:rPr lang="de-DE" sz="2200" i="1" dirty="0">
                <a:solidFill>
                  <a:srgbClr val="7030A0"/>
                </a:solidFill>
                <a:latin typeface="Akkurat" panose="02000503040000020004" pitchFamily="2" charset="0"/>
              </a:rPr>
              <a:t> </a:t>
            </a:r>
            <a:r>
              <a:rPr lang="de-DE" sz="2200" i="1" dirty="0" err="1">
                <a:solidFill>
                  <a:srgbClr val="7030A0"/>
                </a:solidFill>
                <a:latin typeface="Akkurat" panose="02000503040000020004" pitchFamily="2" charset="0"/>
              </a:rPr>
              <a:t>our</a:t>
            </a:r>
            <a:r>
              <a:rPr lang="de-DE" sz="2200" i="1" dirty="0">
                <a:solidFill>
                  <a:srgbClr val="7030A0"/>
                </a:solidFill>
                <a:latin typeface="Akkurat" panose="02000503040000020004" pitchFamily="2" charset="0"/>
              </a:rPr>
              <a:t> </a:t>
            </a:r>
            <a:r>
              <a:rPr lang="de-DE" sz="2200" i="1" dirty="0" err="1">
                <a:solidFill>
                  <a:srgbClr val="7030A0"/>
                </a:solidFill>
                <a:latin typeface="Akkurat" panose="02000503040000020004" pitchFamily="2" charset="0"/>
              </a:rPr>
              <a:t>office</a:t>
            </a:r>
            <a:r>
              <a:rPr lang="de-DE" sz="2200" i="1" dirty="0">
                <a:solidFill>
                  <a:srgbClr val="7030A0"/>
                </a:solidFill>
                <a:latin typeface="Akkurat" panose="02000503040000020004" pitchFamily="2" charset="0"/>
              </a:rPr>
              <a:t>: Building 8, Room 8124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2200" dirty="0">
                <a:latin typeface="Akkurat" panose="02000503040000020004" pitchFamily="2" charset="0"/>
              </a:rPr>
              <a:t>Schreibe uns eine E-Mail: </a:t>
            </a:r>
            <a:r>
              <a:rPr lang="de-DE" sz="2200" dirty="0">
                <a:latin typeface="Akkurat" panose="02000503040000020004" pitchFamily="2" charset="0"/>
                <a:hlinkClick r:id="rId3"/>
              </a:rPr>
              <a:t>career@htwsaar.de</a:t>
            </a:r>
            <a:br>
              <a:rPr lang="de-DE" sz="2200" dirty="0">
                <a:latin typeface="Akkurat" panose="02000503040000020004" pitchFamily="2" charset="0"/>
              </a:rPr>
            </a:br>
            <a:r>
              <a:rPr lang="de-DE" sz="2200" i="1" dirty="0">
                <a:solidFill>
                  <a:srgbClr val="7030A0"/>
                </a:solidFill>
                <a:latin typeface="Akkurat" panose="02000503040000020004" pitchFamily="2" charset="0"/>
              </a:rPr>
              <a:t>Send </a:t>
            </a:r>
            <a:r>
              <a:rPr lang="de-DE" sz="2200" i="1" dirty="0" err="1">
                <a:solidFill>
                  <a:srgbClr val="7030A0"/>
                </a:solidFill>
                <a:latin typeface="Akkurat" panose="02000503040000020004" pitchFamily="2" charset="0"/>
              </a:rPr>
              <a:t>us</a:t>
            </a:r>
            <a:r>
              <a:rPr lang="de-DE" sz="2200" i="1" dirty="0">
                <a:solidFill>
                  <a:srgbClr val="7030A0"/>
                </a:solidFill>
                <a:latin typeface="Akkurat" panose="02000503040000020004" pitchFamily="2" charset="0"/>
              </a:rPr>
              <a:t> an email: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2200" dirty="0">
                <a:latin typeface="Akkurat" panose="02000503040000020004" pitchFamily="2" charset="0"/>
              </a:rPr>
              <a:t>Online-Terminvereinbarung / </a:t>
            </a:r>
            <a:r>
              <a:rPr lang="de-DE" sz="2200" i="1" dirty="0" err="1">
                <a:solidFill>
                  <a:srgbClr val="7030A0"/>
                </a:solidFill>
                <a:latin typeface="Akkurat" panose="02000503040000020004" pitchFamily="2" charset="0"/>
              </a:rPr>
              <a:t>Make</a:t>
            </a:r>
            <a:r>
              <a:rPr lang="de-DE" sz="2200" i="1" dirty="0">
                <a:solidFill>
                  <a:srgbClr val="7030A0"/>
                </a:solidFill>
                <a:latin typeface="Akkurat" panose="02000503040000020004" pitchFamily="2" charset="0"/>
              </a:rPr>
              <a:t> an </a:t>
            </a:r>
            <a:r>
              <a:rPr lang="de-DE" sz="2200" i="1" dirty="0" err="1">
                <a:solidFill>
                  <a:srgbClr val="7030A0"/>
                </a:solidFill>
                <a:latin typeface="Akkurat" panose="02000503040000020004" pitchFamily="2" charset="0"/>
              </a:rPr>
              <a:t>appointment</a:t>
            </a:r>
            <a:r>
              <a:rPr lang="de-DE" sz="2200" i="1" dirty="0">
                <a:solidFill>
                  <a:srgbClr val="7030A0"/>
                </a:solidFill>
                <a:latin typeface="Akkurat" panose="02000503040000020004" pitchFamily="2" charset="0"/>
              </a:rPr>
              <a:t> online </a:t>
            </a:r>
            <a:r>
              <a:rPr lang="de-DE" sz="2200" dirty="0">
                <a:solidFill>
                  <a:srgbClr val="7030A0"/>
                </a:solidFill>
                <a:latin typeface="Akkurat" panose="02000503040000020004" pitchFamily="2" charset="0"/>
              </a:rPr>
              <a:t>:</a:t>
            </a:r>
            <a:r>
              <a:rPr lang="de-DE" sz="2200" dirty="0">
                <a:latin typeface="Akkurat" panose="02000503040000020004" pitchFamily="2" charset="0"/>
              </a:rPr>
              <a:t> </a:t>
            </a:r>
            <a:r>
              <a:rPr lang="de-DE" sz="2200" dirty="0">
                <a:latin typeface="Akkurat" panose="02000503040000020004"/>
                <a:hlinkClick r:id="rId4"/>
              </a:rPr>
              <a:t>https://eveeno.com/beratungstermin_career</a:t>
            </a:r>
            <a:r>
              <a:rPr lang="de-DE" sz="2200" dirty="0">
                <a:latin typeface="Akkurat" panose="02000503040000020004"/>
              </a:rPr>
              <a:t> </a:t>
            </a:r>
            <a:endParaRPr lang="de-DE" sz="2200" dirty="0">
              <a:latin typeface="Akkurat" panose="02000503040000020004" pitchFamily="2" charset="0"/>
            </a:endParaRPr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72BF5205-5B08-40FE-B6CC-019ED866A3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9723" y="5024294"/>
            <a:ext cx="1342956" cy="1342956"/>
          </a:xfrm>
          <a:prstGeom prst="rect">
            <a:avLst/>
          </a:prstGeom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627E515B-576C-4EE9-91D8-600B4FD79E4F}"/>
              </a:ext>
            </a:extLst>
          </p:cNvPr>
          <p:cNvSpPr/>
          <p:nvPr/>
        </p:nvSpPr>
        <p:spPr>
          <a:xfrm>
            <a:off x="4606946" y="4705617"/>
            <a:ext cx="16327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b="1" dirty="0">
                <a:latin typeface="Akkurat" panose="02000503040000020004" pitchFamily="2" charset="0"/>
              </a:rPr>
              <a:t>Events &amp; Infos:</a:t>
            </a:r>
            <a:endParaRPr lang="de-DE" sz="1400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5C131F7F-1596-4764-97BF-C0C2B3E64F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3990" y="5004997"/>
            <a:ext cx="1342956" cy="1342956"/>
          </a:xfrm>
          <a:prstGeom prst="rect">
            <a:avLst/>
          </a:prstGeom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B43C0565-02DA-4E57-93C1-D47B11DDEF28}"/>
              </a:ext>
            </a:extLst>
          </p:cNvPr>
          <p:cNvSpPr/>
          <p:nvPr/>
        </p:nvSpPr>
        <p:spPr>
          <a:xfrm>
            <a:off x="3169491" y="4719476"/>
            <a:ext cx="15519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b="1" dirty="0">
                <a:latin typeface="Akkurat" panose="02000503040000020004" pitchFamily="2" charset="0"/>
              </a:rPr>
              <a:t>Instagram:</a:t>
            </a:r>
            <a:endParaRPr lang="de-DE" sz="1400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517BB3AF-CAB8-4D96-A789-2BF75D2F1E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03289" y="5504522"/>
            <a:ext cx="825835" cy="82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7654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D1965C07-948C-4855-B13C-E58AF107F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3B2F1-1FC2-CF4C-99D3-E76CBC77F9B8}" type="slidenum">
              <a:rPr lang="de-DE" smtClean="0"/>
              <a:t>11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06207A5-D975-498B-8A28-EAA2842FC354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 dirty="0"/>
              <a:t>htw saar | Welcome Event</a:t>
            </a:r>
          </a:p>
        </p:txBody>
      </p:sp>
      <p:pic>
        <p:nvPicPr>
          <p:cNvPr id="15" name="Inhaltsplatzhalter 14">
            <a:extLst>
              <a:ext uri="{FF2B5EF4-FFF2-40B4-BE49-F238E27FC236}">
                <a16:creationId xmlns:a16="http://schemas.microsoft.com/office/drawing/2014/main" id="{8321F68E-044C-4D99-90AB-0CF0AA0FE42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97360" y="347047"/>
            <a:ext cx="2536353" cy="1345565"/>
          </a:xfrm>
        </p:spPr>
      </p:pic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63CD79D2-760D-41E7-90FF-60D0D73721C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r"/>
            <a:fld id="{0C9D72E8-CB2D-A048-814C-F42285343044}" type="datetime1">
              <a:rPr lang="de-DE" smtClean="0"/>
              <a:t>22.09.2025</a:t>
            </a:fld>
            <a:endParaRPr lang="de-DE" dirty="0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D2A56E28-D583-4572-8DF9-52F15C07CB99}"/>
              </a:ext>
            </a:extLst>
          </p:cNvPr>
          <p:cNvSpPr txBox="1"/>
          <p:nvPr/>
        </p:nvSpPr>
        <p:spPr>
          <a:xfrm>
            <a:off x="402146" y="1883618"/>
            <a:ext cx="551207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buFontTx/>
              <a:buChar char="-"/>
            </a:pPr>
            <a:r>
              <a:rPr lang="de-DE" dirty="0"/>
              <a:t>Wir beraten euch gerne zum Semesterticket, Studienstart </a:t>
            </a:r>
            <a:r>
              <a:rPr lang="en-US" dirty="0"/>
              <a:t>​</a:t>
            </a:r>
            <a:r>
              <a:rPr lang="de-DE" dirty="0"/>
              <a:t>und alltäglichen Fragen.</a:t>
            </a:r>
            <a:r>
              <a:rPr lang="en-US" dirty="0"/>
              <a:t>​</a:t>
            </a:r>
          </a:p>
          <a:p>
            <a:pPr fontAlgn="base"/>
            <a:r>
              <a:rPr lang="en-US" dirty="0"/>
              <a:t>     </a:t>
            </a:r>
            <a:r>
              <a:rPr lang="en-US" i="1" dirty="0">
                <a:solidFill>
                  <a:srgbClr val="7030A0"/>
                </a:solidFill>
              </a:rPr>
              <a:t>We offer advice on semester ticket, starting your  </a:t>
            </a:r>
          </a:p>
          <a:p>
            <a:pPr fontAlgn="base"/>
            <a:r>
              <a:rPr lang="en-US" i="1" dirty="0">
                <a:solidFill>
                  <a:srgbClr val="7030A0"/>
                </a:solidFill>
              </a:rPr>
              <a:t>     studies and general topics.</a:t>
            </a:r>
            <a:endParaRPr lang="en-US" dirty="0">
              <a:solidFill>
                <a:srgbClr val="7030A0"/>
              </a:solidFill>
            </a:endParaRPr>
          </a:p>
          <a:p>
            <a:pPr marL="285750" indent="-285750" fontAlgn="base">
              <a:buFontTx/>
              <a:buChar char="-"/>
            </a:pPr>
            <a:endParaRPr lang="en-US" dirty="0"/>
          </a:p>
          <a:p>
            <a:pPr marL="285750" indent="-285750" fontAlgn="base">
              <a:buFontTx/>
              <a:buChar char="-"/>
            </a:pPr>
            <a:r>
              <a:rPr lang="de-DE" dirty="0"/>
              <a:t>Austausch &amp; Infos auch über unsere WhatsApp-Gruppen.</a:t>
            </a:r>
            <a:r>
              <a:rPr lang="en-US" dirty="0"/>
              <a:t>​</a:t>
            </a:r>
          </a:p>
          <a:p>
            <a:pPr fontAlgn="base"/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    </a:t>
            </a:r>
            <a:r>
              <a:rPr lang="en-US" i="1" dirty="0">
                <a:solidFill>
                  <a:srgbClr val="7030A0"/>
                </a:solidFill>
              </a:rPr>
              <a:t>Join our WhatsApp groups for updates and </a:t>
            </a:r>
          </a:p>
          <a:p>
            <a:pPr fontAlgn="base"/>
            <a:r>
              <a:rPr lang="en-US" i="1" dirty="0">
                <a:solidFill>
                  <a:srgbClr val="7030A0"/>
                </a:solidFill>
              </a:rPr>
              <a:t>    community support.</a:t>
            </a:r>
            <a:endParaRPr lang="en-US" dirty="0">
              <a:solidFill>
                <a:srgbClr val="7030A0"/>
              </a:solidFill>
            </a:endParaRPr>
          </a:p>
          <a:p>
            <a:endParaRPr lang="de-DE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B8A17CA-A191-4B36-BB05-DE9106EF56DB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" r="2048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CD5A8CFB-C6D0-4F21-A772-0D7C727468F8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de-DE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63B1E863-9459-477A-AA75-0B13A0339134}"/>
              </a:ext>
            </a:extLst>
          </p:cNvPr>
          <p:cNvSpPr/>
          <p:nvPr/>
        </p:nvSpPr>
        <p:spPr>
          <a:xfrm>
            <a:off x="285645" y="4670732"/>
            <a:ext cx="6096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en-US" sz="1600" b="1" dirty="0">
                <a:solidFill>
                  <a:srgbClr val="000000"/>
                </a:solidFill>
                <a:latin typeface="Akkurat" panose="02000503030000020004" pitchFamily="2" charset="0"/>
              </a:rPr>
              <a:t>📍 Office: Building 10, Room 10.01.13</a:t>
            </a:r>
            <a:r>
              <a:rPr lang="en-US" sz="1600" dirty="0">
                <a:solidFill>
                  <a:srgbClr val="000000"/>
                </a:solidFill>
                <a:latin typeface="Akkurat" panose="02000503030000020004" pitchFamily="2" charset="0"/>
              </a:rPr>
              <a:t>​</a:t>
            </a:r>
          </a:p>
          <a:p>
            <a:pPr fontAlgn="base"/>
            <a:r>
              <a:rPr lang="en-US" sz="1600" dirty="0">
                <a:solidFill>
                  <a:srgbClr val="000000"/>
                </a:solidFill>
                <a:latin typeface="Akkurat" panose="02000503030000020004" pitchFamily="2" charset="0"/>
              </a:rPr>
              <a:t>​</a:t>
            </a:r>
            <a:br>
              <a:rPr lang="en-US" sz="1600" dirty="0">
                <a:solidFill>
                  <a:srgbClr val="000000"/>
                </a:solidFill>
                <a:latin typeface="Akkurat" panose="02000503030000020004" pitchFamily="2" charset="0"/>
              </a:rPr>
            </a:br>
            <a:r>
              <a:rPr lang="en-US" sz="1600" u="sng" dirty="0" err="1">
                <a:solidFill>
                  <a:srgbClr val="000000"/>
                </a:solidFill>
                <a:latin typeface="Akkurat" panose="02000503030000020004" pitchFamily="2" charset="0"/>
              </a:rPr>
              <a:t>Kontakt</a:t>
            </a:r>
            <a:r>
              <a:rPr lang="en-US" sz="1600" u="sng" dirty="0">
                <a:solidFill>
                  <a:srgbClr val="000000"/>
                </a:solidFill>
                <a:latin typeface="Akkurat" panose="02000503030000020004" pitchFamily="2" charset="0"/>
              </a:rPr>
              <a:t> / </a:t>
            </a:r>
            <a:r>
              <a:rPr lang="en-US" sz="1600" i="1" u="sng" dirty="0">
                <a:solidFill>
                  <a:srgbClr val="7030A0"/>
                </a:solidFill>
                <a:latin typeface="Akkurat" panose="02000503030000020004" pitchFamily="2" charset="0"/>
              </a:rPr>
              <a:t>Contact:​</a:t>
            </a:r>
          </a:p>
          <a:p>
            <a:pPr fontAlgn="base"/>
            <a:endParaRPr lang="en-US" sz="800" i="1" u="sng" dirty="0">
              <a:solidFill>
                <a:schemeClr val="bg1">
                  <a:lumMod val="50000"/>
                </a:schemeClr>
              </a:solidFill>
              <a:latin typeface="Akkurat" panose="02000503030000020004" pitchFamily="2" charset="0"/>
            </a:endParaRPr>
          </a:p>
          <a:p>
            <a:pPr fontAlgn="base"/>
            <a:r>
              <a:rPr lang="en-US" sz="1600" b="1" dirty="0" err="1">
                <a:solidFill>
                  <a:srgbClr val="000000"/>
                </a:solidFill>
                <a:latin typeface="Akkurat" panose="02000503030000020004" pitchFamily="2" charset="0"/>
              </a:rPr>
              <a:t>Fadi</a:t>
            </a:r>
            <a:r>
              <a:rPr lang="en-US" sz="1600" b="1" dirty="0">
                <a:solidFill>
                  <a:srgbClr val="000000"/>
                </a:solidFill>
                <a:latin typeface="Akkurat" panose="02000503030000020004" pitchFamily="2" charset="0"/>
              </a:rPr>
              <a:t> Othman 		</a:t>
            </a:r>
            <a:r>
              <a:rPr lang="en-US" sz="1600" b="1" dirty="0" err="1">
                <a:solidFill>
                  <a:srgbClr val="000000"/>
                </a:solidFill>
                <a:latin typeface="Akkurat" panose="02000503030000020004" pitchFamily="2" charset="0"/>
              </a:rPr>
              <a:t>Iana</a:t>
            </a:r>
            <a:r>
              <a:rPr lang="en-US" sz="1600" b="1" dirty="0">
                <a:solidFill>
                  <a:srgbClr val="000000"/>
                </a:solidFill>
                <a:latin typeface="Akkurat" panose="02000503030000020004" pitchFamily="2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Akkurat" panose="02000503030000020004" pitchFamily="2" charset="0"/>
              </a:rPr>
              <a:t>Liutenko</a:t>
            </a:r>
            <a:r>
              <a:rPr lang="en-US" sz="1600" dirty="0">
                <a:solidFill>
                  <a:srgbClr val="000000"/>
                </a:solidFill>
                <a:latin typeface="Akkurat" panose="02000503030000020004" pitchFamily="2" charset="0"/>
              </a:rPr>
              <a:t>​</a:t>
            </a:r>
            <a:br>
              <a:rPr lang="en-US" sz="1600" dirty="0">
                <a:solidFill>
                  <a:srgbClr val="000000"/>
                </a:solidFill>
                <a:latin typeface="Akkurat" panose="02000503030000020004" pitchFamily="2" charset="0"/>
              </a:rPr>
            </a:br>
            <a:r>
              <a:rPr lang="en-US" sz="1600" u="sng" dirty="0">
                <a:solidFill>
                  <a:srgbClr val="004874"/>
                </a:solidFill>
                <a:latin typeface="Akkurat" panose="02000503030000020004" pitchFamily="2" charset="0"/>
                <a:hlinkClick r:id="rId4"/>
              </a:rPr>
              <a:t>f.othman@asta-htw.de</a:t>
            </a:r>
            <a:r>
              <a:rPr lang="en-US" sz="1600" dirty="0">
                <a:solidFill>
                  <a:srgbClr val="004874"/>
                </a:solidFill>
                <a:latin typeface="Akkurat" panose="02000503030000020004" pitchFamily="2" charset="0"/>
              </a:rPr>
              <a:t> 	</a:t>
            </a:r>
            <a:r>
              <a:rPr lang="en-US" sz="1600" u="sng" dirty="0">
                <a:solidFill>
                  <a:srgbClr val="004874"/>
                </a:solidFill>
                <a:latin typeface="Akkurat" panose="02000503030000020004" pitchFamily="2" charset="0"/>
                <a:hlinkClick r:id="rId5"/>
              </a:rPr>
              <a:t>i.luitenko@asta-htw.de</a:t>
            </a:r>
            <a:endParaRPr lang="en-US" sz="1600" dirty="0">
              <a:solidFill>
                <a:srgbClr val="000000"/>
              </a:solidFill>
              <a:latin typeface="Akkurat" panose="02000503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0076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9CF165CA-3287-4166-A6E0-920837E5F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3B2F1-1FC2-CF4C-99D3-E76CBC77F9B8}" type="slidenum">
              <a:rPr lang="de-DE" smtClean="0"/>
              <a:t>12</a:t>
            </a:fld>
            <a:endParaRPr lang="de-DE"/>
          </a:p>
        </p:txBody>
      </p:sp>
      <p:pic>
        <p:nvPicPr>
          <p:cNvPr id="9" name="Bildplatzhalter 8">
            <a:extLst>
              <a:ext uri="{FF2B5EF4-FFF2-40B4-BE49-F238E27FC236}">
                <a16:creationId xmlns:a16="http://schemas.microsoft.com/office/drawing/2014/main" id="{5EBF6A7D-7791-4C43-9737-07AF1EE7880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4036" r="14036"/>
          <a:stretch>
            <a:fillRect/>
          </a:stretch>
        </p:blipFill>
        <p:spPr>
          <a:xfrm>
            <a:off x="1" y="0"/>
            <a:ext cx="6096000" cy="6356350"/>
          </a:xfr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7D7F5CB-9EEC-4344-8B14-36028F3717C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/>
              <a:t>htw saar | Welcome Event</a:t>
            </a:r>
            <a:endParaRPr lang="de-DE" dirty="0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2720DCEC-BA0B-4B72-9D9E-8C830DE4FFF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r"/>
            <a:fld id="{7607286E-11CE-5C43-8F0B-75F1E7E2FA1D}" type="datetime1">
              <a:rPr lang="de-DE" smtClean="0"/>
              <a:t>22.09.2025</a:t>
            </a:fld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88BF3C11-3CBE-4879-8BB0-6FB6569C13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3337" y="-314654"/>
            <a:ext cx="3335698" cy="3335698"/>
          </a:xfrm>
          <a:prstGeom prst="rect">
            <a:avLst/>
          </a:prstGeom>
        </p:spPr>
      </p:pic>
      <p:sp>
        <p:nvSpPr>
          <p:cNvPr id="15" name="Inhaltsplatzhalter 14">
            <a:extLst>
              <a:ext uri="{FF2B5EF4-FFF2-40B4-BE49-F238E27FC236}">
                <a16:creationId xmlns:a16="http://schemas.microsoft.com/office/drawing/2014/main" id="{E11F8703-9951-414D-9D66-2CA056142D0E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380617" y="3021044"/>
            <a:ext cx="5044621" cy="320511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de-DE" sz="2400" dirty="0">
                <a:latin typeface="Century Gothic" panose="020B0502020202020204" pitchFamily="34" charset="0"/>
              </a:rPr>
              <a:t>M</a:t>
            </a:r>
            <a:r>
              <a:rPr lang="de-DE" sz="1200" dirty="0">
                <a:latin typeface="Century Gothic" panose="020B0502020202020204" pitchFamily="34" charset="0"/>
              </a:rPr>
              <a:t>iteinander in Vielfalt</a:t>
            </a:r>
            <a:br>
              <a:rPr lang="de-DE" sz="1200" dirty="0">
                <a:latin typeface="Century Gothic" panose="020B0502020202020204" pitchFamily="34" charset="0"/>
              </a:rPr>
            </a:br>
            <a:r>
              <a:rPr lang="de-DE" sz="1200" dirty="0">
                <a:latin typeface="Century Gothic" panose="020B0502020202020204" pitchFamily="34" charset="0"/>
              </a:rPr>
              <a:t>       </a:t>
            </a:r>
            <a:r>
              <a:rPr lang="de-DE" sz="1200" b="1" i="1" dirty="0">
                <a:solidFill>
                  <a:srgbClr val="7030A0"/>
                </a:solidFill>
                <a:latin typeface="Century Gothic" panose="020B0502020202020204" pitchFamily="34" charset="0"/>
              </a:rPr>
              <a:t>M</a:t>
            </a:r>
            <a:r>
              <a:rPr lang="de-DE" sz="1200" i="1" dirty="0">
                <a:solidFill>
                  <a:srgbClr val="7030A0"/>
                </a:solidFill>
                <a:latin typeface="Century Gothic" panose="020B0502020202020204" pitchFamily="34" charset="0"/>
              </a:rPr>
              <a:t>oving </a:t>
            </a:r>
            <a:r>
              <a:rPr lang="de-DE" sz="1200" i="1" dirty="0" err="1">
                <a:solidFill>
                  <a:srgbClr val="7030A0"/>
                </a:solidFill>
                <a:latin typeface="Century Gothic" panose="020B0502020202020204" pitchFamily="34" charset="0"/>
              </a:rPr>
              <a:t>together</a:t>
            </a:r>
            <a:r>
              <a:rPr lang="de-DE" sz="1200" i="1" dirty="0">
                <a:solidFill>
                  <a:srgbClr val="7030A0"/>
                </a:solidFill>
                <a:latin typeface="Century Gothic" panose="020B0502020202020204" pitchFamily="34" charset="0"/>
              </a:rPr>
              <a:t> in </a:t>
            </a:r>
            <a:r>
              <a:rPr lang="de-DE" sz="1200" i="1" dirty="0" err="1">
                <a:solidFill>
                  <a:srgbClr val="7030A0"/>
                </a:solidFill>
                <a:latin typeface="Century Gothic" panose="020B0502020202020204" pitchFamily="34" charset="0"/>
              </a:rPr>
              <a:t>Diversity</a:t>
            </a:r>
            <a:endParaRPr lang="de-DE" sz="1200" i="1" dirty="0">
              <a:solidFill>
                <a:srgbClr val="7030A0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de-DE" sz="2400" dirty="0">
                <a:latin typeface="Century Gothic" panose="020B0502020202020204" pitchFamily="34" charset="0"/>
              </a:rPr>
              <a:t>O</a:t>
            </a:r>
            <a:r>
              <a:rPr lang="de-DE" sz="1200" dirty="0">
                <a:latin typeface="Century Gothic" panose="020B0502020202020204" pitchFamily="34" charset="0"/>
              </a:rPr>
              <a:t>ffenheit mit Toleranz und Akzeptanz </a:t>
            </a:r>
            <a:br>
              <a:rPr lang="de-DE" sz="1200" dirty="0">
                <a:latin typeface="Century Gothic" panose="020B0502020202020204" pitchFamily="34" charset="0"/>
              </a:rPr>
            </a:br>
            <a:r>
              <a:rPr lang="de-DE" sz="1200" dirty="0">
                <a:latin typeface="Century Gothic" panose="020B0502020202020204" pitchFamily="34" charset="0"/>
              </a:rPr>
              <a:t>       </a:t>
            </a:r>
            <a:r>
              <a:rPr lang="de-DE" sz="1200" b="1" i="1" dirty="0" err="1">
                <a:solidFill>
                  <a:srgbClr val="7030A0"/>
                </a:solidFill>
                <a:latin typeface="Century Gothic" panose="020B0502020202020204" pitchFamily="34" charset="0"/>
              </a:rPr>
              <a:t>O</a:t>
            </a:r>
            <a:r>
              <a:rPr lang="de-DE" sz="1200" i="1" dirty="0" err="1">
                <a:solidFill>
                  <a:srgbClr val="7030A0"/>
                </a:solidFill>
                <a:latin typeface="Century Gothic" panose="020B0502020202020204" pitchFamily="34" charset="0"/>
              </a:rPr>
              <a:t>peness</a:t>
            </a:r>
            <a:r>
              <a:rPr lang="de-DE" sz="1200" i="1" dirty="0">
                <a:solidFill>
                  <a:srgbClr val="7030A0"/>
                </a:solidFill>
                <a:latin typeface="Century Gothic" panose="020B0502020202020204" pitchFamily="34" charset="0"/>
              </a:rPr>
              <a:t> </a:t>
            </a:r>
            <a:r>
              <a:rPr lang="de-DE" sz="1200" i="1" dirty="0" err="1">
                <a:solidFill>
                  <a:srgbClr val="7030A0"/>
                </a:solidFill>
                <a:latin typeface="Century Gothic" panose="020B0502020202020204" pitchFamily="34" charset="0"/>
              </a:rPr>
              <a:t>with</a:t>
            </a:r>
            <a:r>
              <a:rPr lang="de-DE" sz="1200" i="1" dirty="0">
                <a:solidFill>
                  <a:srgbClr val="7030A0"/>
                </a:solidFill>
                <a:latin typeface="Century Gothic" panose="020B0502020202020204" pitchFamily="34" charset="0"/>
              </a:rPr>
              <a:t> </a:t>
            </a:r>
            <a:r>
              <a:rPr lang="de-DE" sz="1200" i="1" dirty="0" err="1">
                <a:solidFill>
                  <a:srgbClr val="7030A0"/>
                </a:solidFill>
                <a:latin typeface="Century Gothic" panose="020B0502020202020204" pitchFamily="34" charset="0"/>
              </a:rPr>
              <a:t>Tolerance</a:t>
            </a:r>
            <a:r>
              <a:rPr lang="de-DE" sz="1200" i="1" dirty="0">
                <a:solidFill>
                  <a:srgbClr val="7030A0"/>
                </a:solidFill>
                <a:latin typeface="Century Gothic" panose="020B0502020202020204" pitchFamily="34" charset="0"/>
              </a:rPr>
              <a:t> and </a:t>
            </a:r>
            <a:r>
              <a:rPr lang="de-DE" sz="1200" i="1" dirty="0" err="1">
                <a:solidFill>
                  <a:srgbClr val="7030A0"/>
                </a:solidFill>
                <a:latin typeface="Century Gothic" panose="020B0502020202020204" pitchFamily="34" charset="0"/>
              </a:rPr>
              <a:t>Acteptance</a:t>
            </a:r>
            <a:endParaRPr lang="de-DE" sz="1200" i="1" dirty="0">
              <a:solidFill>
                <a:srgbClr val="7030A0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de-DE" sz="1200" dirty="0">
                <a:latin typeface="Century Gothic" panose="020B0502020202020204" pitchFamily="34" charset="0"/>
              </a:rPr>
              <a:t> </a:t>
            </a:r>
            <a:r>
              <a:rPr lang="de-DE" sz="2400" dirty="0">
                <a:latin typeface="Century Gothic" panose="020B0502020202020204" pitchFamily="34" charset="0"/>
              </a:rPr>
              <a:t>S</a:t>
            </a:r>
            <a:r>
              <a:rPr lang="de-DE" sz="1200" dirty="0">
                <a:latin typeface="Century Gothic" panose="020B0502020202020204" pitchFamily="34" charset="0"/>
              </a:rPr>
              <a:t>exuelle Orientierung und Geschlechtsidentität </a:t>
            </a:r>
            <a:br>
              <a:rPr lang="de-DE" sz="1200" dirty="0">
                <a:latin typeface="Century Gothic" panose="020B0502020202020204" pitchFamily="34" charset="0"/>
              </a:rPr>
            </a:br>
            <a:r>
              <a:rPr lang="de-DE" sz="1200" dirty="0">
                <a:latin typeface="Century Gothic" panose="020B0502020202020204" pitchFamily="34" charset="0"/>
              </a:rPr>
              <a:t>       </a:t>
            </a:r>
            <a:r>
              <a:rPr lang="de-DE" sz="1200" b="1" i="1" dirty="0">
                <a:solidFill>
                  <a:srgbClr val="7030A0"/>
                </a:solidFill>
                <a:latin typeface="Century Gothic" panose="020B0502020202020204" pitchFamily="34" charset="0"/>
              </a:rPr>
              <a:t>S</a:t>
            </a:r>
            <a:r>
              <a:rPr lang="de-DE" sz="1200" i="1" dirty="0">
                <a:solidFill>
                  <a:srgbClr val="7030A0"/>
                </a:solidFill>
                <a:latin typeface="Century Gothic" panose="020B0502020202020204" pitchFamily="34" charset="0"/>
              </a:rPr>
              <a:t>exual Orientation and Gender Identity</a:t>
            </a:r>
          </a:p>
          <a:p>
            <a:pPr marL="0" indent="0">
              <a:buNone/>
            </a:pPr>
            <a:r>
              <a:rPr lang="de-DE" sz="2600" dirty="0">
                <a:latin typeface="Century Gothic" panose="020B0502020202020204" pitchFamily="34" charset="0"/>
              </a:rPr>
              <a:t>A</a:t>
            </a:r>
            <a:r>
              <a:rPr lang="de-DE" sz="1200" dirty="0">
                <a:latin typeface="Century Gothic" panose="020B0502020202020204" pitchFamily="34" charset="0"/>
              </a:rPr>
              <a:t>nerkennung von Unterschieden </a:t>
            </a:r>
            <a:br>
              <a:rPr lang="de-DE" sz="1200" dirty="0">
                <a:latin typeface="Century Gothic" panose="020B0502020202020204" pitchFamily="34" charset="0"/>
              </a:rPr>
            </a:br>
            <a:r>
              <a:rPr lang="de-DE" sz="1200" dirty="0">
                <a:latin typeface="Century Gothic" panose="020B0502020202020204" pitchFamily="34" charset="0"/>
              </a:rPr>
              <a:t>       </a:t>
            </a:r>
            <a:r>
              <a:rPr lang="de-DE" sz="1200" b="1" i="1" dirty="0" err="1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A</a:t>
            </a:r>
            <a:r>
              <a:rPr lang="de-DE" sz="1200" i="1" dirty="0" err="1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cknowledging</a:t>
            </a:r>
            <a:r>
              <a:rPr lang="de-DE" sz="1200" i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de-DE" sz="1200" i="1" dirty="0" err="1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Differences</a:t>
            </a:r>
            <a:br>
              <a:rPr lang="de-DE" sz="1200" dirty="0">
                <a:latin typeface="Century Gothic" panose="020B0502020202020204" pitchFamily="34" charset="0"/>
              </a:rPr>
            </a:br>
            <a:br>
              <a:rPr lang="de-DE" sz="1200" dirty="0">
                <a:latin typeface="Century Gothic" panose="020B0502020202020204" pitchFamily="34" charset="0"/>
              </a:rPr>
            </a:br>
            <a:r>
              <a:rPr lang="de-DE" sz="1200" dirty="0">
                <a:latin typeface="Century Gothic" panose="020B0502020202020204" pitchFamily="34" charset="0"/>
              </a:rPr>
              <a:t>  </a:t>
            </a:r>
            <a:r>
              <a:rPr lang="de-DE" sz="2600" dirty="0">
                <a:latin typeface="Century Gothic" panose="020B0502020202020204" pitchFamily="34" charset="0"/>
              </a:rPr>
              <a:t>I</a:t>
            </a:r>
            <a:r>
              <a:rPr lang="de-DE" sz="1200" dirty="0">
                <a:latin typeface="Century Gothic" panose="020B0502020202020204" pitchFamily="34" charset="0"/>
              </a:rPr>
              <a:t> </a:t>
            </a:r>
            <a:r>
              <a:rPr lang="de-DE" sz="1200" dirty="0" err="1">
                <a:latin typeface="Century Gothic" panose="020B0502020202020204" pitchFamily="34" charset="0"/>
              </a:rPr>
              <a:t>nterkulturelle</a:t>
            </a:r>
            <a:r>
              <a:rPr lang="de-DE" sz="1200" dirty="0">
                <a:latin typeface="Century Gothic" panose="020B0502020202020204" pitchFamily="34" charset="0"/>
              </a:rPr>
              <a:t> Kompetenz </a:t>
            </a:r>
            <a:br>
              <a:rPr lang="de-DE" sz="1200" dirty="0">
                <a:latin typeface="Century Gothic" panose="020B0502020202020204" pitchFamily="34" charset="0"/>
              </a:rPr>
            </a:br>
            <a:r>
              <a:rPr lang="de-DE" sz="1200" dirty="0">
                <a:latin typeface="Century Gothic" panose="020B0502020202020204" pitchFamily="34" charset="0"/>
              </a:rPr>
              <a:t>       </a:t>
            </a:r>
            <a:r>
              <a:rPr lang="de-DE" sz="1200" b="1" i="1" dirty="0" err="1">
                <a:solidFill>
                  <a:srgbClr val="7030A0"/>
                </a:solidFill>
                <a:latin typeface="Century Gothic" panose="020B0502020202020204" pitchFamily="34" charset="0"/>
              </a:rPr>
              <a:t>I</a:t>
            </a:r>
            <a:r>
              <a:rPr lang="de-DE" sz="1200" i="1" dirty="0" err="1">
                <a:solidFill>
                  <a:srgbClr val="7030A0"/>
                </a:solidFill>
                <a:latin typeface="Century Gothic" panose="020B0502020202020204" pitchFamily="34" charset="0"/>
              </a:rPr>
              <a:t>ntercultural</a:t>
            </a:r>
            <a:r>
              <a:rPr lang="de-DE" sz="1200" i="1" dirty="0">
                <a:solidFill>
                  <a:srgbClr val="7030A0"/>
                </a:solidFill>
                <a:latin typeface="Century Gothic" panose="020B0502020202020204" pitchFamily="34" charset="0"/>
              </a:rPr>
              <a:t> Competence</a:t>
            </a:r>
          </a:p>
          <a:p>
            <a:pPr marL="0" indent="0">
              <a:buNone/>
            </a:pPr>
            <a:r>
              <a:rPr lang="de-DE" sz="2600" dirty="0">
                <a:latin typeface="Century Gothic" panose="020B0502020202020204" pitchFamily="34" charset="0"/>
              </a:rPr>
              <a:t>C</a:t>
            </a:r>
            <a:r>
              <a:rPr lang="de-DE" sz="1200" dirty="0">
                <a:latin typeface="Century Gothic" panose="020B0502020202020204" pitchFamily="34" charset="0"/>
              </a:rPr>
              <a:t>hancengleichheit und Gleichberechtigung </a:t>
            </a:r>
            <a:br>
              <a:rPr lang="de-DE" sz="1200" dirty="0">
                <a:latin typeface="Century Gothic" panose="020B0502020202020204" pitchFamily="34" charset="0"/>
              </a:rPr>
            </a:br>
            <a:r>
              <a:rPr lang="de-DE" sz="1200" dirty="0">
                <a:latin typeface="Century Gothic" panose="020B0502020202020204" pitchFamily="34" charset="0"/>
              </a:rPr>
              <a:t>       </a:t>
            </a:r>
            <a:r>
              <a:rPr lang="de-DE" sz="1200" b="1" i="1" dirty="0" err="1">
                <a:solidFill>
                  <a:srgbClr val="7030A0"/>
                </a:solidFill>
                <a:latin typeface="Century Gothic" panose="020B0502020202020204" pitchFamily="34" charset="0"/>
              </a:rPr>
              <a:t>C</a:t>
            </a:r>
            <a:r>
              <a:rPr lang="de-DE" sz="1200" i="1" dirty="0" err="1">
                <a:solidFill>
                  <a:srgbClr val="7030A0"/>
                </a:solidFill>
                <a:latin typeface="Century Gothic" panose="020B0502020202020204" pitchFamily="34" charset="0"/>
              </a:rPr>
              <a:t>ultivating</a:t>
            </a:r>
            <a:r>
              <a:rPr lang="de-DE" sz="1200" i="1" dirty="0">
                <a:solidFill>
                  <a:srgbClr val="7030A0"/>
                </a:solidFill>
                <a:latin typeface="Century Gothic" panose="020B0502020202020204" pitchFamily="34" charset="0"/>
              </a:rPr>
              <a:t> </a:t>
            </a:r>
            <a:r>
              <a:rPr lang="de-DE" sz="1200" i="1" dirty="0" err="1">
                <a:solidFill>
                  <a:srgbClr val="7030A0"/>
                </a:solidFill>
                <a:latin typeface="Century Gothic" panose="020B0502020202020204" pitchFamily="34" charset="0"/>
              </a:rPr>
              <a:t>Equality</a:t>
            </a:r>
            <a:endParaRPr lang="de-DE" sz="1200" i="1" dirty="0">
              <a:solidFill>
                <a:srgbClr val="7030A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F4EC9F49-98F6-4501-A419-D3D522897549}"/>
              </a:ext>
            </a:extLst>
          </p:cNvPr>
          <p:cNvSpPr/>
          <p:nvPr/>
        </p:nvSpPr>
        <p:spPr>
          <a:xfrm>
            <a:off x="7714268" y="2351512"/>
            <a:ext cx="38618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b="1" dirty="0">
                <a:latin typeface="Century Gothic" panose="020B0502020202020204" pitchFamily="34" charset="0"/>
              </a:rPr>
              <a:t>Vielfalt erleben, Toleranz gestalten.</a:t>
            </a:r>
          </a:p>
          <a:p>
            <a:r>
              <a:rPr lang="de-DE" sz="1400" b="1" i="1" dirty="0" err="1">
                <a:solidFill>
                  <a:srgbClr val="7030A0"/>
                </a:solidFill>
                <a:latin typeface="Century Gothic" panose="020B0502020202020204" pitchFamily="34" charset="0"/>
              </a:rPr>
              <a:t>Experiencing</a:t>
            </a:r>
            <a:r>
              <a:rPr lang="de-DE" sz="1400" b="1" i="1" dirty="0">
                <a:solidFill>
                  <a:srgbClr val="7030A0"/>
                </a:solidFill>
                <a:latin typeface="Century Gothic" panose="020B0502020202020204" pitchFamily="34" charset="0"/>
              </a:rPr>
              <a:t> </a:t>
            </a:r>
            <a:r>
              <a:rPr lang="de-DE" sz="1400" b="1" i="1" dirty="0" err="1">
                <a:solidFill>
                  <a:srgbClr val="7030A0"/>
                </a:solidFill>
                <a:latin typeface="Century Gothic" panose="020B0502020202020204" pitchFamily="34" charset="0"/>
              </a:rPr>
              <a:t>Diversity</a:t>
            </a:r>
            <a:r>
              <a:rPr lang="de-DE" sz="1400" b="1" i="1" dirty="0">
                <a:solidFill>
                  <a:srgbClr val="7030A0"/>
                </a:solidFill>
                <a:latin typeface="Century Gothic" panose="020B0502020202020204" pitchFamily="34" charset="0"/>
              </a:rPr>
              <a:t>, Shaping </a:t>
            </a:r>
            <a:r>
              <a:rPr lang="de-DE" sz="1400" b="1" i="1" dirty="0" err="1">
                <a:solidFill>
                  <a:srgbClr val="7030A0"/>
                </a:solidFill>
                <a:latin typeface="Century Gothic" panose="020B0502020202020204" pitchFamily="34" charset="0"/>
              </a:rPr>
              <a:t>Tolerance</a:t>
            </a:r>
            <a:r>
              <a:rPr lang="de-DE" sz="1400" b="1" i="1" dirty="0">
                <a:solidFill>
                  <a:srgbClr val="7030A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04D5DF1D-709D-4CFC-92C6-3665F0056C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3664" y="4685702"/>
            <a:ext cx="1295087" cy="1295087"/>
          </a:xfrm>
          <a:prstGeom prst="rect">
            <a:avLst/>
          </a:prstGeom>
        </p:spPr>
      </p:pic>
      <p:sp>
        <p:nvSpPr>
          <p:cNvPr id="19" name="Rechteck 18">
            <a:extLst>
              <a:ext uri="{FF2B5EF4-FFF2-40B4-BE49-F238E27FC236}">
                <a16:creationId xmlns:a16="http://schemas.microsoft.com/office/drawing/2014/main" id="{3951B3AD-60EA-42C8-82C8-B9353E65A3FA}"/>
              </a:ext>
            </a:extLst>
          </p:cNvPr>
          <p:cNvSpPr/>
          <p:nvPr/>
        </p:nvSpPr>
        <p:spPr>
          <a:xfrm>
            <a:off x="10463664" y="4455818"/>
            <a:ext cx="11031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>
                <a:latin typeface="Century Gothic" panose="020B0502020202020204" pitchFamily="34" charset="0"/>
              </a:rPr>
              <a:t>Instagram:</a:t>
            </a:r>
          </a:p>
        </p:txBody>
      </p:sp>
    </p:spTree>
    <p:extLst>
      <p:ext uri="{BB962C8B-B14F-4D97-AF65-F5344CB8AC3E}">
        <p14:creationId xmlns:p14="http://schemas.microsoft.com/office/powerpoint/2010/main" val="32469166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D1965C07-948C-4855-B13C-E58AF107F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3B2F1-1FC2-CF4C-99D3-E76CBC77F9B8}" type="slidenum">
              <a:rPr lang="de-DE" smtClean="0"/>
              <a:t>13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06207A5-D975-498B-8A28-EAA2842FC354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/>
              <a:t>htw saar | Welcome Event</a:t>
            </a:r>
            <a:endParaRPr lang="de-DE" dirty="0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63CD79D2-760D-41E7-90FF-60D0D73721C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r"/>
            <a:fld id="{0C9D72E8-CB2D-A048-814C-F42285343044}" type="datetime1">
              <a:rPr lang="de-DE" smtClean="0"/>
              <a:t>22.09.2025</a:t>
            </a:fld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7D7F3B6-F262-4163-8220-506D4F93D5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763" y="257330"/>
            <a:ext cx="2815916" cy="1407958"/>
          </a:xfrm>
          <a:prstGeom prst="rect">
            <a:avLst/>
          </a:prstGeom>
        </p:spPr>
      </p:pic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DCBA02E9-39FD-43BA-8308-DA23506BFB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0002" y="1714053"/>
            <a:ext cx="2815916" cy="1132752"/>
          </a:xfrm>
        </p:spPr>
        <p:txBody>
          <a:bodyPr>
            <a:normAutofit/>
          </a:bodyPr>
          <a:lstStyle/>
          <a:p>
            <a:pPr>
              <a:buFont typeface="Symbol" panose="05050102010706020507" pitchFamily="18" charset="2"/>
              <a:buChar char="-"/>
            </a:pPr>
            <a:r>
              <a:rPr lang="de-DE" sz="1200" b="1" dirty="0">
                <a:solidFill>
                  <a:srgbClr val="7030A0"/>
                </a:solidFill>
              </a:rPr>
              <a:t>Wir sind ESN Saarbrücken / </a:t>
            </a:r>
            <a:r>
              <a:rPr lang="de-DE" sz="1200" b="1" dirty="0" err="1">
                <a:solidFill>
                  <a:srgbClr val="7030A0"/>
                </a:solidFill>
              </a:rPr>
              <a:t>We</a:t>
            </a:r>
            <a:r>
              <a:rPr lang="de-DE" sz="1200" b="1" dirty="0">
                <a:solidFill>
                  <a:srgbClr val="7030A0"/>
                </a:solidFill>
              </a:rPr>
              <a:t> are ESN Saarbrücken</a:t>
            </a:r>
          </a:p>
          <a:p>
            <a:pPr marL="0" indent="0">
              <a:buNone/>
            </a:pPr>
            <a:r>
              <a:rPr lang="de-DE" sz="1200" dirty="0">
                <a:cs typeface="Arial" charset="0"/>
              </a:rPr>
              <a:t>Studierende helfen Studierenden</a:t>
            </a:r>
          </a:p>
          <a:p>
            <a:pPr marL="0" indent="0">
              <a:buNone/>
            </a:pPr>
            <a:r>
              <a:rPr lang="de-DE" sz="1200" i="1" dirty="0">
                <a:solidFill>
                  <a:schemeClr val="bg1">
                    <a:lumMod val="65000"/>
                  </a:schemeClr>
                </a:solidFill>
                <a:cs typeface="Arial" charset="0"/>
              </a:rPr>
              <a:t>Students helping students</a:t>
            </a:r>
            <a:endParaRPr lang="de-DE" sz="1200" dirty="0"/>
          </a:p>
          <a:p>
            <a:pPr marL="0" indent="0">
              <a:buNone/>
            </a:pPr>
            <a:endParaRPr lang="de-DE" sz="1200" dirty="0"/>
          </a:p>
        </p:txBody>
      </p:sp>
      <p:sp>
        <p:nvSpPr>
          <p:cNvPr id="23" name="Inhaltsplatzhalter 4">
            <a:extLst>
              <a:ext uri="{FF2B5EF4-FFF2-40B4-BE49-F238E27FC236}">
                <a16:creationId xmlns:a16="http://schemas.microsoft.com/office/drawing/2014/main" id="{B219806D-CD41-E4BD-D572-5F90380C69AF}"/>
              </a:ext>
            </a:extLst>
          </p:cNvPr>
          <p:cNvSpPr txBox="1">
            <a:spLocks/>
          </p:cNvSpPr>
          <p:nvPr/>
        </p:nvSpPr>
        <p:spPr>
          <a:xfrm>
            <a:off x="140002" y="2650913"/>
            <a:ext cx="3623858" cy="36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Symbol" pitchFamily="2" charset="2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Char char="-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Char char="-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Symbol" pitchFamily="2" charset="2"/>
              <a:buNone/>
            </a:pPr>
            <a:endParaRPr lang="de-DE" sz="1200" b="1" dirty="0">
              <a:solidFill>
                <a:srgbClr val="7030A0"/>
              </a:solidFill>
            </a:endParaRPr>
          </a:p>
          <a:p>
            <a:pPr>
              <a:buFont typeface="Symbol" panose="05050102010706020507" pitchFamily="18" charset="2"/>
              <a:buChar char="-"/>
            </a:pPr>
            <a:r>
              <a:rPr lang="de-DE" sz="1200" b="1" dirty="0">
                <a:solidFill>
                  <a:srgbClr val="7030A0"/>
                </a:solidFill>
              </a:rPr>
              <a:t>Unser Ziel / </a:t>
            </a:r>
            <a:r>
              <a:rPr lang="de-DE" sz="1200" b="1" dirty="0" err="1">
                <a:solidFill>
                  <a:srgbClr val="7030A0"/>
                </a:solidFill>
              </a:rPr>
              <a:t>Our</a:t>
            </a:r>
            <a:r>
              <a:rPr lang="de-DE" sz="1200" b="1" dirty="0">
                <a:solidFill>
                  <a:srgbClr val="7030A0"/>
                </a:solidFill>
              </a:rPr>
              <a:t> Purpose</a:t>
            </a:r>
          </a:p>
          <a:p>
            <a:pPr marL="0" indent="0">
              <a:buNone/>
            </a:pPr>
            <a:r>
              <a:rPr lang="de-DE" sz="1200" dirty="0">
                <a:cs typeface="Arial" charset="0"/>
              </a:rPr>
              <a:t>Internationale Studierende sozial &amp; praktisch integrieren</a:t>
            </a:r>
          </a:p>
          <a:p>
            <a:pPr marL="0" indent="0">
              <a:buNone/>
            </a:pPr>
            <a:r>
              <a:rPr lang="de-DE" sz="1200" i="1" dirty="0">
                <a:solidFill>
                  <a:schemeClr val="bg1">
                    <a:lumMod val="65000"/>
                  </a:schemeClr>
                </a:solidFill>
                <a:cs typeface="Arial" charset="0"/>
              </a:rPr>
              <a:t>Supporting international students' practical &amp; social integration</a:t>
            </a:r>
          </a:p>
          <a:p>
            <a:pPr marL="0" indent="0">
              <a:buNone/>
            </a:pPr>
            <a:r>
              <a:rPr lang="de-DE" sz="1200" dirty="0">
                <a:cs typeface="Arial" charset="0"/>
              </a:rPr>
              <a:t>Lokale &amp; Internationale verbinden</a:t>
            </a:r>
          </a:p>
          <a:p>
            <a:pPr marL="0" indent="0">
              <a:buNone/>
            </a:pPr>
            <a:r>
              <a:rPr lang="de-DE" sz="1200" i="1" dirty="0">
                <a:solidFill>
                  <a:schemeClr val="bg1">
                    <a:lumMod val="65000"/>
                  </a:schemeClr>
                </a:solidFill>
                <a:cs typeface="Arial" charset="0"/>
              </a:rPr>
              <a:t>Bringing locals &amp; internationals together</a:t>
            </a:r>
          </a:p>
          <a:p>
            <a:pPr marL="0" indent="0">
              <a:buNone/>
            </a:pPr>
            <a:endParaRPr lang="de-DE" sz="1200" b="1" dirty="0">
              <a:solidFill>
                <a:srgbClr val="7030A0"/>
              </a:solidFill>
            </a:endParaRPr>
          </a:p>
          <a:p>
            <a:pPr>
              <a:buFont typeface="Symbol" panose="05050102010706020507" pitchFamily="18" charset="2"/>
              <a:buChar char="-"/>
            </a:pPr>
            <a:r>
              <a:rPr lang="de-DE" sz="1200" b="1" dirty="0">
                <a:solidFill>
                  <a:srgbClr val="7030A0"/>
                </a:solidFill>
              </a:rPr>
              <a:t>Unsere Schwerpunkte / </a:t>
            </a:r>
            <a:r>
              <a:rPr lang="de-DE" sz="1200" b="1" dirty="0" err="1">
                <a:solidFill>
                  <a:srgbClr val="7030A0"/>
                </a:solidFill>
              </a:rPr>
              <a:t>Our</a:t>
            </a:r>
            <a:r>
              <a:rPr lang="de-DE" sz="1200" b="1" dirty="0">
                <a:solidFill>
                  <a:srgbClr val="7030A0"/>
                </a:solidFill>
              </a:rPr>
              <a:t> Focus</a:t>
            </a:r>
          </a:p>
          <a:p>
            <a:pPr marL="0" indent="0">
              <a:buNone/>
            </a:pPr>
            <a:r>
              <a:rPr lang="de-DE" sz="1200" dirty="0">
                <a:cs typeface="Arial" charset="0"/>
              </a:rPr>
              <a:t>Bildung &amp; Jugend • Nachhaltigkeit • Soziale Inklusion • Kompetenzen • Kultur • Gesundheit &amp; Wohlbefinden</a:t>
            </a:r>
          </a:p>
          <a:p>
            <a:pPr marL="0" indent="0">
              <a:buNone/>
            </a:pPr>
            <a:r>
              <a:rPr lang="en-US" sz="1200" i="1" dirty="0">
                <a:solidFill>
                  <a:schemeClr val="bg1">
                    <a:lumMod val="65000"/>
                  </a:schemeClr>
                </a:solidFill>
                <a:cs typeface="Arial" charset="0"/>
              </a:rPr>
              <a:t>Education &amp; Youth • Sustainability • Social Inclusion • Skills • Culture • Health &amp; Wellbeing</a:t>
            </a:r>
          </a:p>
          <a:p>
            <a:pPr marL="0" indent="0">
              <a:buNone/>
            </a:pPr>
            <a:endParaRPr lang="de-DE" sz="1000" i="1" dirty="0">
              <a:solidFill>
                <a:schemeClr val="bg1">
                  <a:lumMod val="65000"/>
                </a:schemeClr>
              </a:solidFill>
              <a:cs typeface="Arial" charset="0"/>
            </a:endParaRPr>
          </a:p>
          <a:p>
            <a:pPr marL="0" indent="0">
              <a:buNone/>
            </a:pPr>
            <a:endParaRPr lang="de-DE" sz="1000" i="1" dirty="0">
              <a:solidFill>
                <a:schemeClr val="bg1">
                  <a:lumMod val="65000"/>
                </a:schemeClr>
              </a:solidFill>
              <a:cs typeface="Arial" charset="0"/>
            </a:endParaRPr>
          </a:p>
        </p:txBody>
      </p:sp>
      <p:sp>
        <p:nvSpPr>
          <p:cNvPr id="24" name="Inhaltsplatzhalter 4">
            <a:extLst>
              <a:ext uri="{FF2B5EF4-FFF2-40B4-BE49-F238E27FC236}">
                <a16:creationId xmlns:a16="http://schemas.microsoft.com/office/drawing/2014/main" id="{796AAC1C-E6B8-4E63-5A4A-5DF6D7AF22D9}"/>
              </a:ext>
            </a:extLst>
          </p:cNvPr>
          <p:cNvSpPr txBox="1">
            <a:spLocks/>
          </p:cNvSpPr>
          <p:nvPr/>
        </p:nvSpPr>
        <p:spPr>
          <a:xfrm>
            <a:off x="8845421" y="114726"/>
            <a:ext cx="3058166" cy="61770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Symbol" pitchFamily="2" charset="2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Char char="-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Char char="-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Symbol" panose="05050102010706020507" pitchFamily="18" charset="2"/>
              <a:buChar char="-"/>
            </a:pPr>
            <a:r>
              <a:rPr lang="de-DE" sz="1200" b="1" dirty="0">
                <a:solidFill>
                  <a:srgbClr val="7030A0"/>
                </a:solidFill>
              </a:rPr>
              <a:t>Unsere Prinzipien/ </a:t>
            </a:r>
            <a:r>
              <a:rPr lang="de-DE" sz="1200" b="1" dirty="0" err="1">
                <a:solidFill>
                  <a:srgbClr val="7030A0"/>
                </a:solidFill>
              </a:rPr>
              <a:t>Our</a:t>
            </a:r>
            <a:r>
              <a:rPr lang="de-DE" sz="1200" b="1" dirty="0">
                <a:solidFill>
                  <a:srgbClr val="7030A0"/>
                </a:solidFill>
              </a:rPr>
              <a:t> Values</a:t>
            </a:r>
          </a:p>
          <a:p>
            <a:pPr marL="0" indent="0">
              <a:buNone/>
            </a:pPr>
            <a:r>
              <a:rPr lang="de-DE" sz="1200" dirty="0">
                <a:cs typeface="Arial" charset="0"/>
              </a:rPr>
              <a:t>Einheit in Vielfalt • Liebe zu Europa • Offenheit &amp; Toleranz</a:t>
            </a:r>
          </a:p>
          <a:p>
            <a:pPr marL="0" indent="0">
              <a:buNone/>
            </a:pPr>
            <a:r>
              <a:rPr lang="en-US" sz="1200" i="1" dirty="0">
                <a:solidFill>
                  <a:schemeClr val="bg1">
                    <a:lumMod val="65000"/>
                  </a:schemeClr>
                </a:solidFill>
                <a:cs typeface="Arial" charset="0"/>
              </a:rPr>
              <a:t>Unity in Diversity • Love for Europe • Openness &amp; Tolerance</a:t>
            </a:r>
          </a:p>
          <a:p>
            <a:pPr marL="0" indent="0">
              <a:buNone/>
            </a:pPr>
            <a:endParaRPr lang="de-DE" sz="1200" i="1" dirty="0">
              <a:solidFill>
                <a:schemeClr val="bg1">
                  <a:lumMod val="65000"/>
                </a:schemeClr>
              </a:solidFill>
              <a:cs typeface="Arial" charset="0"/>
            </a:endParaRPr>
          </a:p>
          <a:p>
            <a:pPr marL="0" indent="0">
              <a:buFont typeface="Symbol" pitchFamily="2" charset="2"/>
              <a:buNone/>
            </a:pPr>
            <a:r>
              <a:rPr lang="de-DE" sz="1200" b="1" dirty="0">
                <a:solidFill>
                  <a:srgbClr val="7030A0"/>
                </a:solidFill>
              </a:rPr>
              <a:t>Verpass nichts und Mach mit/</a:t>
            </a:r>
          </a:p>
          <a:p>
            <a:pPr marL="0" indent="0">
              <a:buFont typeface="Symbol" pitchFamily="2" charset="2"/>
              <a:buNone/>
            </a:pPr>
            <a:r>
              <a:rPr lang="de-DE" sz="1200" b="1" dirty="0">
                <a:solidFill>
                  <a:srgbClr val="7030A0"/>
                </a:solidFill>
              </a:rPr>
              <a:t>Stay up to date &amp; Join us</a:t>
            </a:r>
          </a:p>
          <a:p>
            <a:pPr marL="0" indent="0">
              <a:buFont typeface="Symbol" pitchFamily="2" charset="2"/>
              <a:buNone/>
            </a:pPr>
            <a:endParaRPr lang="de-DE" sz="1200" b="1" dirty="0">
              <a:solidFill>
                <a:srgbClr val="7030A0"/>
              </a:solidFill>
            </a:endParaRPr>
          </a:p>
          <a:p>
            <a:pPr marL="0" indent="0">
              <a:buFont typeface="Symbol" pitchFamily="2" charset="2"/>
              <a:buNone/>
            </a:pPr>
            <a:endParaRPr lang="de-DE" sz="1200" b="1" dirty="0">
              <a:solidFill>
                <a:srgbClr val="7030A0"/>
              </a:solidFill>
            </a:endParaRPr>
          </a:p>
          <a:p>
            <a:pPr marL="0" indent="0">
              <a:buFont typeface="Symbol" pitchFamily="2" charset="2"/>
              <a:buNone/>
            </a:pPr>
            <a:endParaRPr lang="de-DE" sz="1200" b="1" dirty="0">
              <a:solidFill>
                <a:srgbClr val="7030A0"/>
              </a:solidFill>
            </a:endParaRPr>
          </a:p>
          <a:p>
            <a:pPr marL="0" indent="0">
              <a:buFont typeface="Symbol" pitchFamily="2" charset="2"/>
              <a:buNone/>
            </a:pPr>
            <a:endParaRPr lang="de-DE" sz="1200" b="1" dirty="0">
              <a:solidFill>
                <a:srgbClr val="7030A0"/>
              </a:solidFill>
            </a:endParaRPr>
          </a:p>
          <a:p>
            <a:pPr marL="0" indent="0">
              <a:buFont typeface="Symbol" pitchFamily="2" charset="2"/>
              <a:buNone/>
            </a:pPr>
            <a:endParaRPr lang="de-DE" sz="1200" b="1" dirty="0">
              <a:solidFill>
                <a:srgbClr val="7030A0"/>
              </a:solidFill>
            </a:endParaRPr>
          </a:p>
          <a:p>
            <a:pPr marL="0" indent="0">
              <a:buFont typeface="Symbol" pitchFamily="2" charset="2"/>
              <a:buNone/>
            </a:pPr>
            <a:endParaRPr lang="de-DE" sz="1200" b="1" dirty="0">
              <a:solidFill>
                <a:srgbClr val="7030A0"/>
              </a:solidFill>
            </a:endParaRPr>
          </a:p>
          <a:p>
            <a:pPr marL="0" indent="0">
              <a:buNone/>
            </a:pPr>
            <a:endParaRPr lang="de-DE" sz="1200" b="1" dirty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de-DE" sz="1200" b="1" dirty="0">
                <a:solidFill>
                  <a:srgbClr val="7030A0"/>
                </a:solidFill>
              </a:rPr>
              <a:t>oder schreib einfach/</a:t>
            </a:r>
          </a:p>
          <a:p>
            <a:pPr marL="0" indent="0">
              <a:buNone/>
            </a:pPr>
            <a:r>
              <a:rPr lang="de-DE" sz="1200" b="1" dirty="0">
                <a:solidFill>
                  <a:srgbClr val="7030A0"/>
                </a:solidFill>
              </a:rPr>
              <a:t>or just drop us a message</a:t>
            </a:r>
          </a:p>
          <a:p>
            <a:pPr marL="0" indent="0">
              <a:buNone/>
            </a:pPr>
            <a:r>
              <a:rPr lang="en-IN" sz="1200" dirty="0">
                <a:hlinkClick r:id="rId3"/>
              </a:rPr>
              <a:t>saarbruecken@esn-germany.de</a:t>
            </a:r>
            <a:endParaRPr lang="en-IN" sz="1200" dirty="0"/>
          </a:p>
          <a:p>
            <a:pPr marL="0" indent="0">
              <a:buNone/>
            </a:pPr>
            <a:endParaRPr lang="en-IN" sz="1200" b="1" dirty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de-DE" sz="1200" dirty="0">
                <a:cs typeface="Arial" charset="0"/>
              </a:rPr>
              <a:t>Wir freuen uns auf euch bald zu sehen!</a:t>
            </a:r>
          </a:p>
          <a:p>
            <a:pPr marL="0" indent="0">
              <a:buNone/>
            </a:pPr>
            <a:r>
              <a:rPr lang="de-DE" sz="1200" i="1" dirty="0">
                <a:solidFill>
                  <a:schemeClr val="bg1">
                    <a:lumMod val="65000"/>
                  </a:schemeClr>
                </a:solidFill>
                <a:cs typeface="Arial" charset="0"/>
              </a:rPr>
              <a:t>We are looking forward to seeing you soon! </a:t>
            </a:r>
          </a:p>
          <a:p>
            <a:pPr marL="0" indent="0">
              <a:buNone/>
            </a:pPr>
            <a:endParaRPr lang="de-DE" sz="1200" b="1" dirty="0">
              <a:solidFill>
                <a:srgbClr val="7030A0"/>
              </a:solidFill>
            </a:endParaRPr>
          </a:p>
          <a:p>
            <a:pPr marL="0" indent="0">
              <a:buFont typeface="Symbol" pitchFamily="2" charset="2"/>
              <a:buNone/>
            </a:pPr>
            <a:endParaRPr lang="de-DE" sz="1200" b="1" dirty="0">
              <a:solidFill>
                <a:srgbClr val="7030A0"/>
              </a:solidFill>
            </a:endParaRPr>
          </a:p>
          <a:p>
            <a:pPr marL="0" indent="0">
              <a:buFont typeface="Symbol" pitchFamily="2" charset="2"/>
              <a:buNone/>
            </a:pPr>
            <a:endParaRPr lang="de-DE" sz="1200" b="1" dirty="0">
              <a:solidFill>
                <a:srgbClr val="7030A0"/>
              </a:solidFill>
            </a:endParaRPr>
          </a:p>
          <a:p>
            <a:pPr marL="0" indent="0">
              <a:buFont typeface="Symbol" pitchFamily="2" charset="2"/>
              <a:buNone/>
            </a:pPr>
            <a:endParaRPr lang="de-DE" sz="1200" b="1" dirty="0">
              <a:solidFill>
                <a:srgbClr val="7030A0"/>
              </a:solidFill>
            </a:endParaRPr>
          </a:p>
          <a:p>
            <a:pPr marL="0" indent="0">
              <a:buFont typeface="Symbol" pitchFamily="2" charset="2"/>
              <a:buNone/>
            </a:pPr>
            <a:endParaRPr lang="de-DE" sz="1200" b="1" dirty="0">
              <a:solidFill>
                <a:srgbClr val="7030A0"/>
              </a:solidFill>
            </a:endParaRPr>
          </a:p>
          <a:p>
            <a:pPr marL="0" indent="0">
              <a:buFont typeface="Symbol" pitchFamily="2" charset="2"/>
              <a:buNone/>
            </a:pPr>
            <a:endParaRPr lang="de-DE" sz="1200" b="1" dirty="0">
              <a:solidFill>
                <a:srgbClr val="7030A0"/>
              </a:solidFill>
            </a:endParaRPr>
          </a:p>
          <a:p>
            <a:pPr marL="0" indent="0">
              <a:buFont typeface="Symbol" pitchFamily="2" charset="2"/>
              <a:buNone/>
            </a:pPr>
            <a:endParaRPr lang="de-DE" sz="1200" b="1" dirty="0">
              <a:solidFill>
                <a:srgbClr val="7030A0"/>
              </a:solidFill>
            </a:endParaRPr>
          </a:p>
          <a:p>
            <a:pPr marL="0" indent="0">
              <a:buFont typeface="Symbol" pitchFamily="2" charset="2"/>
              <a:buNone/>
            </a:pPr>
            <a:endParaRPr lang="de-DE" sz="1200" dirty="0"/>
          </a:p>
        </p:txBody>
      </p:sp>
      <p:pic>
        <p:nvPicPr>
          <p:cNvPr id="25" name="Picture 24" descr="A qr code with red circles&#10;&#10;Description automatically generated">
            <a:extLst>
              <a:ext uri="{FF2B5EF4-FFF2-40B4-BE49-F238E27FC236}">
                <a16:creationId xmlns:a16="http://schemas.microsoft.com/office/drawing/2014/main" id="{5AF354F3-A14B-96E3-EFEB-BF8588428E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3025" y="2275376"/>
            <a:ext cx="1707701" cy="1707701"/>
          </a:xfrm>
          <a:prstGeom prst="rect">
            <a:avLst/>
          </a:prstGeom>
        </p:spPr>
      </p:pic>
      <p:pic>
        <p:nvPicPr>
          <p:cNvPr id="17" name="Picture 16" descr="ESN Saarbrücken">
            <a:extLst>
              <a:ext uri="{FF2B5EF4-FFF2-40B4-BE49-F238E27FC236}">
                <a16:creationId xmlns:a16="http://schemas.microsoft.com/office/drawing/2014/main" id="{1A214667-F250-72CA-3670-A103109AD2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2344" y="1"/>
            <a:ext cx="4775301" cy="635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4732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44F3FE-0C4E-4A6D-890B-E0C237B78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291" y="219073"/>
            <a:ext cx="10658947" cy="3872159"/>
          </a:xfrm>
        </p:spPr>
        <p:txBody>
          <a:bodyPr>
            <a:norm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de-DE" dirty="0">
                <a:latin typeface="Akkurat" panose="02000503040000020004"/>
              </a:rPr>
              <a:t>Mein Abenteuer Saarbrücken: </a:t>
            </a:r>
            <a:br>
              <a:rPr lang="de-DE" b="0" dirty="0">
                <a:latin typeface="Akkurat" panose="02000503040000020004"/>
              </a:rPr>
            </a:br>
            <a:r>
              <a:rPr lang="de-DE" b="0" dirty="0">
                <a:latin typeface="Akkurat" panose="02000503040000020004"/>
              </a:rPr>
              <a:t>Anna, eine internationale Studierende erzählt </a:t>
            </a:r>
            <a:br>
              <a:rPr lang="de-DE" b="0" dirty="0">
                <a:solidFill>
                  <a:srgbClr val="7030A0"/>
                </a:solidFill>
                <a:latin typeface="Akkurat" panose="02000503040000020004"/>
              </a:rPr>
            </a:br>
            <a:br>
              <a:rPr lang="de-DE" b="0" dirty="0">
                <a:solidFill>
                  <a:srgbClr val="7030A0"/>
                </a:solidFill>
                <a:latin typeface="Akkurat" panose="02000503040000020004"/>
              </a:rPr>
            </a:br>
            <a:r>
              <a:rPr lang="en-US" i="1" dirty="0">
                <a:solidFill>
                  <a:srgbClr val="7030A0"/>
                </a:solidFill>
                <a:latin typeface="Akkurat" panose="02000503040000020004"/>
              </a:rPr>
              <a:t>My adventure in Saarbrücken: </a:t>
            </a:r>
            <a:br>
              <a:rPr lang="en-US" b="0" i="1" dirty="0">
                <a:solidFill>
                  <a:srgbClr val="7030A0"/>
                </a:solidFill>
                <a:latin typeface="Akkurat" panose="02000503040000020004"/>
              </a:rPr>
            </a:br>
            <a:r>
              <a:rPr lang="en-US" b="0" i="1" dirty="0">
                <a:solidFill>
                  <a:srgbClr val="7030A0"/>
                </a:solidFill>
                <a:latin typeface="Akkurat" panose="02000503040000020004"/>
              </a:rPr>
              <a:t>Anna, an international student tells her story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EF22133-EE78-4510-990E-B8693EC7C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htw saar | Welcome Event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F6F221E-9E25-4DEB-BA05-7A267100F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3B2F1-1FC2-CF4C-99D3-E76CBC77F9B8}" type="slidenum">
              <a:rPr lang="de-DE" smtClean="0"/>
              <a:t>14</a:t>
            </a:fld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D8E7C96-7710-411C-A256-B58E6547878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r"/>
            <a:fld id="{C4791983-5EE3-8644-A800-A8F91C26B6F0}" type="datetime1">
              <a:rPr lang="de-DE" smtClean="0"/>
              <a:t>22.09.2025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533254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4B2F0D3-6C19-48F6-8519-C77C6F20C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htw saar | Welcome Event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28B038D-508C-4CFF-B094-5F7236767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3B2F1-1FC2-CF4C-99D3-E76CBC77F9B8}" type="slidenum">
              <a:rPr lang="de-DE" smtClean="0"/>
              <a:t>15</a:t>
            </a:fld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814848F-5B22-40AB-A349-FEBE56FDDD4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r"/>
            <a:fld id="{C4791983-5EE3-8644-A800-A8F91C26B6F0}" type="datetime1">
              <a:rPr lang="de-DE" smtClean="0"/>
              <a:t>22.09.2025</a:t>
            </a:fld>
            <a:endParaRPr lang="de-DE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6EB7313E-09F8-4488-8D7D-3FBDADBC33E9}"/>
              </a:ext>
            </a:extLst>
          </p:cNvPr>
          <p:cNvSpPr txBox="1">
            <a:spLocks/>
          </p:cNvSpPr>
          <p:nvPr/>
        </p:nvSpPr>
        <p:spPr>
          <a:xfrm>
            <a:off x="766763" y="-735004"/>
            <a:ext cx="1223448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de-DE" dirty="0">
                <a:solidFill>
                  <a:srgbClr val="7030A0"/>
                </a:solidFill>
                <a:latin typeface="Akkurat" panose="02000503040000020004"/>
              </a:rPr>
              <a:t>Fragen ? </a:t>
            </a:r>
            <a:r>
              <a:rPr lang="de-DE" i="1" dirty="0">
                <a:solidFill>
                  <a:srgbClr val="7030A0"/>
                </a:solidFill>
                <a:latin typeface="Akkurat" panose="02000503040000020004"/>
              </a:rPr>
              <a:t>Questions?</a:t>
            </a:r>
            <a:endParaRPr kumimoji="0" lang="de-DE" sz="6000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highlight>
                <a:srgbClr val="FFFF00"/>
              </a:highlight>
              <a:uLnTx/>
              <a:uFillTx/>
              <a:latin typeface="Akkurat" panose="02000503040000020004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B14723C-E4D9-42FE-9004-0135C73C5DF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31" b="14631"/>
          <a:stretch/>
        </p:blipFill>
        <p:spPr>
          <a:xfrm>
            <a:off x="3352800" y="1745374"/>
            <a:ext cx="4243754" cy="439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4431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98BBE13-55DA-4AE9-B27A-1BFB262AD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htw saar | Welcome Event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B1F02F1-50F4-49B4-BFE0-035BAC67A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3B2F1-1FC2-CF4C-99D3-E76CBC77F9B8}" type="slidenum">
              <a:rPr lang="de-DE" smtClean="0"/>
              <a:t>16</a:t>
            </a:fld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A20F9AA-7CEE-4465-A6CD-1AEF88A0ED6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r"/>
            <a:fld id="{C4791983-5EE3-8644-A800-A8F91C26B6F0}" type="datetime1">
              <a:rPr lang="de-DE" smtClean="0"/>
              <a:t>22.09.2025</a:t>
            </a:fld>
            <a:endParaRPr lang="de-DE" dirty="0"/>
          </a:p>
        </p:txBody>
      </p:sp>
      <p:pic>
        <p:nvPicPr>
          <p:cNvPr id="6" name="Picture 2" descr="Kahoot! – Wikipedia">
            <a:extLst>
              <a:ext uri="{FF2B5EF4-FFF2-40B4-BE49-F238E27FC236}">
                <a16:creationId xmlns:a16="http://schemas.microsoft.com/office/drawing/2014/main" id="{1D2331A1-5106-48E2-9320-07A6EF614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71" y="2009748"/>
            <a:ext cx="5038145" cy="1727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B0A31AAE-6BD7-4CAD-B489-D9F0B91C4FE9}"/>
              </a:ext>
            </a:extLst>
          </p:cNvPr>
          <p:cNvSpPr/>
          <p:nvPr/>
        </p:nvSpPr>
        <p:spPr>
          <a:xfrm>
            <a:off x="6096000" y="1275943"/>
            <a:ext cx="6096000" cy="360098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SzPct val="100000"/>
              <a:defRPr/>
            </a:pPr>
            <a:r>
              <a:rPr lang="de-DE" sz="2400" dirty="0">
                <a:latin typeface="Akkurat" panose="02000503030000020004" pitchFamily="2" charset="0"/>
              </a:rPr>
              <a:t>Bitte nehmt nun eure Handys und geht auf: </a:t>
            </a:r>
          </a:p>
          <a:p>
            <a:pPr>
              <a:buSzPct val="100000"/>
              <a:defRPr/>
            </a:pPr>
            <a:r>
              <a:rPr lang="de-DE" sz="2400" i="1" dirty="0" err="1">
                <a:solidFill>
                  <a:srgbClr val="7030A0"/>
                </a:solidFill>
                <a:latin typeface="Akkurat" panose="02000503030000020004" pitchFamily="2" charset="0"/>
              </a:rPr>
              <a:t>Please</a:t>
            </a:r>
            <a:r>
              <a:rPr lang="de-DE" sz="2400" i="1" dirty="0">
                <a:solidFill>
                  <a:srgbClr val="7030A0"/>
                </a:solidFill>
                <a:latin typeface="Akkurat" panose="02000503030000020004" pitchFamily="2" charset="0"/>
              </a:rPr>
              <a:t> </a:t>
            </a:r>
            <a:r>
              <a:rPr lang="de-DE" sz="2400" i="1" dirty="0" err="1">
                <a:solidFill>
                  <a:srgbClr val="7030A0"/>
                </a:solidFill>
                <a:latin typeface="Akkurat" panose="02000503030000020004" pitchFamily="2" charset="0"/>
              </a:rPr>
              <a:t>take</a:t>
            </a:r>
            <a:r>
              <a:rPr lang="de-DE" sz="2400" i="1" dirty="0">
                <a:solidFill>
                  <a:srgbClr val="7030A0"/>
                </a:solidFill>
                <a:latin typeface="Akkurat" panose="02000503030000020004" pitchFamily="2" charset="0"/>
              </a:rPr>
              <a:t> out </a:t>
            </a:r>
            <a:r>
              <a:rPr lang="de-DE" sz="2400" i="1" dirty="0" err="1">
                <a:solidFill>
                  <a:srgbClr val="7030A0"/>
                </a:solidFill>
                <a:latin typeface="Akkurat" panose="02000503030000020004" pitchFamily="2" charset="0"/>
              </a:rPr>
              <a:t>your</a:t>
            </a:r>
            <a:r>
              <a:rPr lang="de-DE" sz="2400" i="1" dirty="0">
                <a:solidFill>
                  <a:srgbClr val="7030A0"/>
                </a:solidFill>
                <a:latin typeface="Akkurat" panose="02000503030000020004" pitchFamily="2" charset="0"/>
              </a:rPr>
              <a:t> </a:t>
            </a:r>
            <a:r>
              <a:rPr lang="de-DE" sz="2400" i="1" dirty="0" err="1">
                <a:solidFill>
                  <a:srgbClr val="7030A0"/>
                </a:solidFill>
                <a:latin typeface="Akkurat" panose="02000503030000020004" pitchFamily="2" charset="0"/>
              </a:rPr>
              <a:t>cellphones</a:t>
            </a:r>
            <a:r>
              <a:rPr lang="de-DE" sz="2400" i="1" dirty="0">
                <a:solidFill>
                  <a:srgbClr val="7030A0"/>
                </a:solidFill>
                <a:latin typeface="Akkurat" panose="02000503030000020004" pitchFamily="2" charset="0"/>
              </a:rPr>
              <a:t> and </a:t>
            </a:r>
            <a:r>
              <a:rPr lang="de-DE" sz="2400" i="1" dirty="0" err="1">
                <a:solidFill>
                  <a:srgbClr val="7030A0"/>
                </a:solidFill>
                <a:latin typeface="Akkurat" panose="02000503030000020004" pitchFamily="2" charset="0"/>
              </a:rPr>
              <a:t>go</a:t>
            </a:r>
            <a:r>
              <a:rPr lang="de-DE" sz="2400" i="1" dirty="0">
                <a:solidFill>
                  <a:srgbClr val="7030A0"/>
                </a:solidFill>
                <a:latin typeface="Akkurat" panose="02000503030000020004" pitchFamily="2" charset="0"/>
              </a:rPr>
              <a:t> </a:t>
            </a:r>
            <a:r>
              <a:rPr lang="de-DE" sz="2400" i="1" dirty="0" err="1">
                <a:solidFill>
                  <a:srgbClr val="7030A0"/>
                </a:solidFill>
                <a:latin typeface="Akkurat" panose="02000503030000020004" pitchFamily="2" charset="0"/>
              </a:rPr>
              <a:t>to</a:t>
            </a:r>
            <a:r>
              <a:rPr lang="de-DE" sz="2400" i="1" dirty="0">
                <a:solidFill>
                  <a:srgbClr val="7030A0"/>
                </a:solidFill>
                <a:latin typeface="Akkurat" panose="02000503030000020004" pitchFamily="2" charset="0"/>
              </a:rPr>
              <a:t>:</a:t>
            </a:r>
          </a:p>
          <a:p>
            <a:pPr>
              <a:buSzPct val="100000"/>
              <a:defRPr/>
            </a:pPr>
            <a:endParaRPr lang="de-DE" sz="2400" dirty="0">
              <a:latin typeface="Akkurat" panose="02000503030000020004" pitchFamily="2" charset="0"/>
            </a:endParaRPr>
          </a:p>
          <a:p>
            <a:pPr>
              <a:buSzPct val="100000"/>
              <a:defRPr/>
            </a:pPr>
            <a:r>
              <a:rPr lang="de-DE" sz="3600" dirty="0">
                <a:solidFill>
                  <a:srgbClr val="7030A0"/>
                </a:solidFill>
                <a:latin typeface="Akkurat" panose="02000503030000020004" pitchFamily="2" charset="0"/>
              </a:rPr>
              <a:t>Kahoot.it</a:t>
            </a:r>
          </a:p>
          <a:p>
            <a:pPr>
              <a:buSzPct val="100000"/>
              <a:defRPr/>
            </a:pPr>
            <a:endParaRPr lang="de-DE" sz="2400" dirty="0">
              <a:latin typeface="Akkurat" panose="02000503030000020004" pitchFamily="2" charset="0"/>
            </a:endParaRPr>
          </a:p>
          <a:p>
            <a:pPr>
              <a:buSzPct val="100000"/>
              <a:defRPr/>
            </a:pPr>
            <a:r>
              <a:rPr lang="de-DE" sz="2400" dirty="0">
                <a:latin typeface="Akkurat" panose="02000503030000020004" pitchFamily="2" charset="0"/>
              </a:rPr>
              <a:t>Viel Spaß! </a:t>
            </a:r>
            <a:r>
              <a:rPr lang="de-DE" sz="2400" i="1" dirty="0" err="1">
                <a:solidFill>
                  <a:srgbClr val="7030A0"/>
                </a:solidFill>
                <a:latin typeface="Akkurat" panose="02000503030000020004" pitchFamily="2" charset="0"/>
              </a:rPr>
              <a:t>Enjoy</a:t>
            </a:r>
            <a:r>
              <a:rPr lang="de-DE" sz="2400" i="1" dirty="0">
                <a:solidFill>
                  <a:srgbClr val="7030A0"/>
                </a:solidFill>
                <a:latin typeface="Akkurat" panose="02000503030000020004" pitchFamily="2" charset="0"/>
              </a:rPr>
              <a:t>!</a:t>
            </a:r>
          </a:p>
          <a:p>
            <a:pPr>
              <a:buSzPct val="100000"/>
              <a:defRPr/>
            </a:pPr>
            <a:endParaRPr lang="de-DE" sz="2400" dirty="0">
              <a:latin typeface="Akkurat" panose="02000503030000020004" pitchFamily="2" charset="0"/>
            </a:endParaRPr>
          </a:p>
          <a:p>
            <a:pPr>
              <a:buSzPct val="100000"/>
              <a:defRPr/>
            </a:pPr>
            <a:r>
              <a:rPr lang="de-DE" sz="2400" dirty="0">
                <a:latin typeface="Akkurat" panose="02000503030000020004" pitchFamily="2" charset="0"/>
              </a:rPr>
              <a:t>Die ersten 3 Plätze erhalten tolle Preise! </a:t>
            </a:r>
          </a:p>
          <a:p>
            <a:pPr>
              <a:buSzPct val="100000"/>
              <a:defRPr/>
            </a:pPr>
            <a:r>
              <a:rPr lang="de-DE" sz="2400" i="1" dirty="0">
                <a:solidFill>
                  <a:srgbClr val="7030A0"/>
                </a:solidFill>
                <a:latin typeface="Akkurat" panose="02000503030000020004" pitchFamily="2" charset="0"/>
              </a:rPr>
              <a:t>The </a:t>
            </a:r>
            <a:r>
              <a:rPr lang="de-DE" sz="2400" i="1" dirty="0" err="1">
                <a:solidFill>
                  <a:srgbClr val="7030A0"/>
                </a:solidFill>
                <a:latin typeface="Akkurat" panose="02000503030000020004" pitchFamily="2" charset="0"/>
              </a:rPr>
              <a:t>first</a:t>
            </a:r>
            <a:r>
              <a:rPr lang="de-DE" sz="2400" i="1" dirty="0">
                <a:solidFill>
                  <a:srgbClr val="7030A0"/>
                </a:solidFill>
                <a:latin typeface="Akkurat" panose="02000503030000020004" pitchFamily="2" charset="0"/>
              </a:rPr>
              <a:t> 3 </a:t>
            </a:r>
            <a:r>
              <a:rPr lang="de-DE" sz="2400" i="1" dirty="0" err="1">
                <a:solidFill>
                  <a:srgbClr val="7030A0"/>
                </a:solidFill>
                <a:latin typeface="Akkurat" panose="02000503030000020004" pitchFamily="2" charset="0"/>
              </a:rPr>
              <a:t>places</a:t>
            </a:r>
            <a:r>
              <a:rPr lang="de-DE" sz="2400" i="1" dirty="0">
                <a:solidFill>
                  <a:srgbClr val="7030A0"/>
                </a:solidFill>
                <a:latin typeface="Akkurat" panose="02000503030000020004" pitchFamily="2" charset="0"/>
              </a:rPr>
              <a:t> </a:t>
            </a:r>
            <a:r>
              <a:rPr lang="de-DE" sz="2400" i="1" dirty="0" err="1">
                <a:solidFill>
                  <a:srgbClr val="7030A0"/>
                </a:solidFill>
                <a:latin typeface="Akkurat" panose="02000503030000020004" pitchFamily="2" charset="0"/>
              </a:rPr>
              <a:t>win</a:t>
            </a:r>
            <a:r>
              <a:rPr lang="de-DE" sz="2400" i="1" dirty="0">
                <a:solidFill>
                  <a:srgbClr val="7030A0"/>
                </a:solidFill>
                <a:latin typeface="Akkurat" panose="02000503030000020004" pitchFamily="2" charset="0"/>
              </a:rPr>
              <a:t> </a:t>
            </a:r>
            <a:r>
              <a:rPr lang="de-DE" sz="2400" i="1" dirty="0" err="1">
                <a:solidFill>
                  <a:srgbClr val="7030A0"/>
                </a:solidFill>
                <a:latin typeface="Akkurat" panose="02000503030000020004" pitchFamily="2" charset="0"/>
              </a:rPr>
              <a:t>great</a:t>
            </a:r>
            <a:r>
              <a:rPr lang="de-DE" sz="2400" i="1" dirty="0">
                <a:solidFill>
                  <a:srgbClr val="7030A0"/>
                </a:solidFill>
                <a:latin typeface="Akkurat" panose="02000503030000020004" pitchFamily="2" charset="0"/>
              </a:rPr>
              <a:t> </a:t>
            </a:r>
            <a:r>
              <a:rPr lang="de-DE" sz="2400" i="1" dirty="0" err="1">
                <a:solidFill>
                  <a:srgbClr val="7030A0"/>
                </a:solidFill>
                <a:latin typeface="Akkurat" panose="02000503030000020004" pitchFamily="2" charset="0"/>
              </a:rPr>
              <a:t>prices</a:t>
            </a:r>
            <a:r>
              <a:rPr lang="de-DE" sz="2400" i="1" dirty="0">
                <a:solidFill>
                  <a:srgbClr val="7030A0"/>
                </a:solidFill>
                <a:latin typeface="Akkurat" panose="02000503030000020004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5864264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5831FB-919C-4DB6-A679-5783CB0E7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D6D7DB4-8837-4E74-82CB-4E0EB9686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htw saar | Welcome Event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1A69223-74AD-4AE8-821D-568B37F8F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3B2F1-1FC2-CF4C-99D3-E76CBC77F9B8}" type="slidenum">
              <a:rPr lang="de-DE" smtClean="0"/>
              <a:t>17</a:t>
            </a:fld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190DFB4-6F5A-4EF7-B229-EC10F2495DE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r"/>
            <a:fld id="{C4791983-5EE3-8644-A800-A8F91C26B6F0}" type="datetime1">
              <a:rPr lang="de-DE" smtClean="0"/>
              <a:t>22.09.2025</a:t>
            </a:fld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531E4DF-EAB8-4CAF-822B-F810C14A0F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763" t="5446" r="25755" b="3073"/>
          <a:stretch/>
        </p:blipFill>
        <p:spPr bwMode="auto">
          <a:xfrm>
            <a:off x="128588" y="1406825"/>
            <a:ext cx="8831997" cy="405384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8B21289-6267-4B79-840B-420AED3374A5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0" t="9821" r="8793" b="8929"/>
          <a:stretch/>
        </p:blipFill>
        <p:spPr bwMode="auto">
          <a:xfrm>
            <a:off x="9120188" y="1406825"/>
            <a:ext cx="2849880" cy="2773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rafik 7" descr="File:Logo of YouTube (2015-2017).svg - Wikimedia Commons">
            <a:extLst>
              <a:ext uri="{FF2B5EF4-FFF2-40B4-BE49-F238E27FC236}">
                <a16:creationId xmlns:a16="http://schemas.microsoft.com/office/drawing/2014/main" id="{3F494660-D788-414B-AD8D-A69E3841367B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0348" y="4180505"/>
            <a:ext cx="2600960" cy="563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7887CE4B-FE83-41E0-8FC9-9CE8DC42D7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420" t="5446" r="49897" b="3073"/>
          <a:stretch/>
        </p:blipFill>
        <p:spPr bwMode="auto">
          <a:xfrm>
            <a:off x="8922067" y="1406825"/>
            <a:ext cx="198121" cy="4053840"/>
          </a:xfrm>
          <a:prstGeom prst="rect">
            <a:avLst/>
          </a:prstGeom>
        </p:spPr>
      </p:pic>
      <p:sp>
        <p:nvSpPr>
          <p:cNvPr id="10" name="Textfeld 2">
            <a:extLst>
              <a:ext uri="{FF2B5EF4-FFF2-40B4-BE49-F238E27FC236}">
                <a16:creationId xmlns:a16="http://schemas.microsoft.com/office/drawing/2014/main" id="{D3C73FC7-5EA5-42CF-B467-981A7AF9AC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30348" y="4744385"/>
            <a:ext cx="3007360" cy="77311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b="0" u="sng" dirty="0">
                <a:solidFill>
                  <a:srgbClr val="FF0000"/>
                </a:solidFill>
                <a:effectLst/>
                <a:latin typeface="Akkurat"/>
                <a:ea typeface="Calibri" panose="020F0502020204030204" pitchFamily="34" charset="0"/>
                <a:cs typeface="Times New Roman" panose="02020603050405020304" pitchFamily="18" charset="0"/>
              </a:rPr>
              <a:t>https://www.youtube.com/channel/UCuq7za9GIgZ8iO2AehDLe3A</a:t>
            </a:r>
            <a:endParaRPr lang="de-DE" sz="1800" b="0" u="sng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B435441-7197-4A23-BF4D-B0439034A0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256223" y="1411585"/>
            <a:ext cx="2681607" cy="4421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6767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6049A2-2117-4A33-B035-9A89828A1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>
                <a:latin typeface="Akkurat" panose="02000503040000020004"/>
              </a:rPr>
              <a:t>Nächste Programmpunkte </a:t>
            </a:r>
            <a:br>
              <a:rPr lang="de-DE" dirty="0">
                <a:solidFill>
                  <a:srgbClr val="7030A0"/>
                </a:solidFill>
                <a:latin typeface="Akkurat" panose="02000503040000020004"/>
              </a:rPr>
            </a:br>
            <a:r>
              <a:rPr lang="de-DE" i="1" dirty="0">
                <a:solidFill>
                  <a:srgbClr val="7030A0"/>
                </a:solidFill>
                <a:latin typeface="Akkurat" panose="02000503040000020004"/>
              </a:rPr>
              <a:t>Next </a:t>
            </a:r>
            <a:r>
              <a:rPr lang="de-DE" i="1" dirty="0" err="1">
                <a:solidFill>
                  <a:srgbClr val="7030A0"/>
                </a:solidFill>
                <a:latin typeface="Akkurat" panose="02000503040000020004"/>
              </a:rPr>
              <a:t>Program</a:t>
            </a:r>
            <a:r>
              <a:rPr lang="de-DE" i="1" dirty="0">
                <a:solidFill>
                  <a:srgbClr val="7030A0"/>
                </a:solidFill>
                <a:latin typeface="Akkurat" panose="02000503040000020004"/>
              </a:rPr>
              <a:t> Items</a:t>
            </a:r>
            <a:endParaRPr lang="de-DE" dirty="0">
              <a:solidFill>
                <a:srgbClr val="7030A0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83B30C6-8D1F-4601-859B-CDD9D50645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72884" y="1665288"/>
            <a:ext cx="10658946" cy="4103687"/>
          </a:xfrm>
        </p:spPr>
        <p:txBody>
          <a:bodyPr/>
          <a:lstStyle/>
          <a:p>
            <a:pPr marL="0" indent="0">
              <a:buNone/>
            </a:pPr>
            <a:r>
              <a:rPr lang="de-DE" dirty="0">
                <a:latin typeface="Akkurat" panose="02000503040000020004"/>
              </a:rPr>
              <a:t>11:15 – 12:15 </a:t>
            </a:r>
            <a:r>
              <a:rPr lang="de-DE" b="1" u="sng" dirty="0">
                <a:latin typeface="Akkurat" panose="02000503040000020004"/>
              </a:rPr>
              <a:t>Individuelles Programm – </a:t>
            </a:r>
            <a:r>
              <a:rPr lang="de-DE" b="1" i="1" u="sng" dirty="0">
                <a:solidFill>
                  <a:srgbClr val="7030A0"/>
                </a:solidFill>
                <a:latin typeface="Akkurat" panose="02000503040000020004"/>
              </a:rPr>
              <a:t>Individual </a:t>
            </a:r>
            <a:r>
              <a:rPr lang="de-DE" b="1" i="1" u="sng" dirty="0" err="1">
                <a:solidFill>
                  <a:srgbClr val="7030A0"/>
                </a:solidFill>
                <a:latin typeface="Akkurat" panose="02000503040000020004"/>
              </a:rPr>
              <a:t>program</a:t>
            </a:r>
            <a:r>
              <a:rPr lang="de-DE" b="1" i="1" u="sng" dirty="0">
                <a:solidFill>
                  <a:srgbClr val="7030A0"/>
                </a:solidFill>
                <a:latin typeface="Akkurat" panose="02000503040000020004"/>
              </a:rPr>
              <a:t>:</a:t>
            </a:r>
          </a:p>
          <a:p>
            <a:pPr lvl="0">
              <a:defRPr/>
            </a:pPr>
            <a:r>
              <a:rPr lang="de-DE" dirty="0">
                <a:latin typeface="Akkurat" panose="02000503040000020004"/>
              </a:rPr>
              <a:t>Regelstudierende – </a:t>
            </a:r>
            <a:r>
              <a:rPr lang="de-DE" i="1" dirty="0">
                <a:solidFill>
                  <a:srgbClr val="7030A0"/>
                </a:solidFill>
                <a:latin typeface="Akkurat" panose="02000503040000020004"/>
              </a:rPr>
              <a:t>Degree </a:t>
            </a:r>
            <a:r>
              <a:rPr lang="de-DE" i="1" dirty="0" err="1">
                <a:solidFill>
                  <a:srgbClr val="7030A0"/>
                </a:solidFill>
                <a:latin typeface="Akkurat" panose="02000503040000020004"/>
              </a:rPr>
              <a:t>Seeking</a:t>
            </a:r>
            <a:r>
              <a:rPr lang="de-DE" i="1" dirty="0">
                <a:solidFill>
                  <a:srgbClr val="7030A0"/>
                </a:solidFill>
                <a:latin typeface="Akkurat" panose="02000503040000020004"/>
              </a:rPr>
              <a:t> Students </a:t>
            </a:r>
            <a:r>
              <a:rPr lang="de-DE" dirty="0">
                <a:latin typeface="Akkurat" panose="02000503040000020004"/>
              </a:rPr>
              <a:t>(11.01.10)</a:t>
            </a:r>
          </a:p>
          <a:p>
            <a:pPr lvl="0">
              <a:defRPr/>
            </a:pPr>
            <a:r>
              <a:rPr lang="de-DE" dirty="0">
                <a:latin typeface="Akkurat" panose="02000503040000020004"/>
              </a:rPr>
              <a:t>Austauschstudierende &amp; EPS – </a:t>
            </a:r>
            <a:r>
              <a:rPr lang="de-DE" i="1" dirty="0">
                <a:solidFill>
                  <a:srgbClr val="7030A0"/>
                </a:solidFill>
                <a:latin typeface="Akkurat" panose="02000503040000020004"/>
              </a:rPr>
              <a:t>Exchange &amp; EPS </a:t>
            </a:r>
            <a:r>
              <a:rPr lang="de-DE" dirty="0">
                <a:latin typeface="Akkurat" panose="02000503040000020004"/>
              </a:rPr>
              <a:t>(11.04.08)</a:t>
            </a:r>
          </a:p>
          <a:p>
            <a:pPr lvl="0">
              <a:defRPr/>
            </a:pPr>
            <a:endParaRPr lang="de-DE" dirty="0">
              <a:highlight>
                <a:srgbClr val="FFFF00"/>
              </a:highlight>
              <a:latin typeface="Akkurat" panose="02000503040000020004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de-DE" dirty="0">
                <a:latin typeface="Akkurat" panose="02000503040000020004"/>
              </a:rPr>
              <a:t>12:15 – 13:15 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de-DE" dirty="0">
                <a:latin typeface="Akkurat" panose="02000503040000020004"/>
              </a:rPr>
              <a:t>Gemeinsames Mittagessen in der Mensa (Gebäude 10)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de-DE" i="1" dirty="0">
                <a:solidFill>
                  <a:srgbClr val="7030A0"/>
                </a:solidFill>
                <a:latin typeface="Akkurat" panose="02000503040000020004"/>
              </a:rPr>
              <a:t>    Joint lunch at </a:t>
            </a:r>
            <a:r>
              <a:rPr lang="de-DE" i="1" dirty="0" err="1">
                <a:solidFill>
                  <a:srgbClr val="7030A0"/>
                </a:solidFill>
                <a:latin typeface="Akkurat" panose="02000503040000020004"/>
              </a:rPr>
              <a:t>the</a:t>
            </a:r>
            <a:r>
              <a:rPr lang="de-DE" i="1" dirty="0">
                <a:solidFill>
                  <a:srgbClr val="7030A0"/>
                </a:solidFill>
                <a:latin typeface="Akkurat" panose="02000503040000020004"/>
              </a:rPr>
              <a:t> Mensa (</a:t>
            </a:r>
            <a:r>
              <a:rPr lang="de-DE" i="1" dirty="0" err="1">
                <a:solidFill>
                  <a:srgbClr val="7030A0"/>
                </a:solidFill>
                <a:latin typeface="Akkurat" panose="02000503040000020004"/>
              </a:rPr>
              <a:t>canteen</a:t>
            </a:r>
            <a:r>
              <a:rPr lang="de-DE" i="1" dirty="0">
                <a:solidFill>
                  <a:srgbClr val="7030A0"/>
                </a:solidFill>
                <a:latin typeface="Akkurat" panose="02000503040000020004"/>
              </a:rPr>
              <a:t>) (</a:t>
            </a:r>
            <a:r>
              <a:rPr lang="de-DE" i="1" dirty="0" err="1">
                <a:solidFill>
                  <a:srgbClr val="7030A0"/>
                </a:solidFill>
                <a:latin typeface="Akkurat" panose="02000503040000020004"/>
              </a:rPr>
              <a:t>Builiding</a:t>
            </a:r>
            <a:r>
              <a:rPr lang="de-DE" i="1" dirty="0">
                <a:solidFill>
                  <a:srgbClr val="7030A0"/>
                </a:solidFill>
                <a:latin typeface="Akkurat" panose="02000503040000020004"/>
              </a:rPr>
              <a:t> 10)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endParaRPr lang="de-DE" sz="800" i="1" dirty="0">
              <a:solidFill>
                <a:schemeClr val="bg1">
                  <a:lumMod val="65000"/>
                </a:schemeClr>
              </a:solidFill>
              <a:latin typeface="Akkurat" panose="02000503040000020004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endParaRPr lang="de-DE" dirty="0">
              <a:latin typeface="Akkurat" panose="02000503040000020004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de-DE" dirty="0">
                <a:latin typeface="Akkurat" panose="02000503040000020004"/>
              </a:rPr>
              <a:t>13: 15 – 14:00	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de-DE" dirty="0">
                <a:latin typeface="Akkurat" panose="02000503040000020004"/>
              </a:rPr>
              <a:t>Campus Rally mit den Student </a:t>
            </a:r>
            <a:r>
              <a:rPr lang="de-DE" dirty="0" err="1">
                <a:latin typeface="Akkurat" panose="02000503040000020004"/>
              </a:rPr>
              <a:t>Buddies</a:t>
            </a:r>
            <a:r>
              <a:rPr lang="de-DE" dirty="0">
                <a:latin typeface="Akkurat" panose="02000503040000020004"/>
              </a:rPr>
              <a:t>  (Treffpunkt: vor Gebäude 10)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de-DE" i="1" dirty="0">
                <a:solidFill>
                  <a:srgbClr val="7030A0"/>
                </a:solidFill>
                <a:latin typeface="Akkurat" panose="02000503040000020004"/>
              </a:rPr>
              <a:t>   Campus Rally </a:t>
            </a:r>
            <a:r>
              <a:rPr lang="de-DE" i="1" dirty="0" err="1">
                <a:solidFill>
                  <a:srgbClr val="7030A0"/>
                </a:solidFill>
                <a:latin typeface="Akkurat" panose="02000503040000020004"/>
              </a:rPr>
              <a:t>with</a:t>
            </a:r>
            <a:r>
              <a:rPr lang="de-DE" i="1" dirty="0">
                <a:solidFill>
                  <a:srgbClr val="7030A0"/>
                </a:solidFill>
                <a:latin typeface="Akkurat" panose="02000503040000020004"/>
              </a:rPr>
              <a:t> </a:t>
            </a:r>
            <a:r>
              <a:rPr lang="de-DE" i="1" dirty="0" err="1">
                <a:solidFill>
                  <a:srgbClr val="7030A0"/>
                </a:solidFill>
                <a:latin typeface="Akkurat" panose="02000503040000020004"/>
              </a:rPr>
              <a:t>the</a:t>
            </a:r>
            <a:r>
              <a:rPr lang="de-DE" i="1" dirty="0">
                <a:solidFill>
                  <a:srgbClr val="7030A0"/>
                </a:solidFill>
                <a:latin typeface="Akkurat" panose="02000503040000020004"/>
              </a:rPr>
              <a:t> Student </a:t>
            </a:r>
            <a:r>
              <a:rPr lang="de-DE" i="1" dirty="0" err="1">
                <a:solidFill>
                  <a:srgbClr val="7030A0"/>
                </a:solidFill>
                <a:latin typeface="Akkurat" panose="02000503040000020004"/>
              </a:rPr>
              <a:t>Buddies</a:t>
            </a:r>
            <a:r>
              <a:rPr lang="de-DE" i="1" dirty="0">
                <a:solidFill>
                  <a:srgbClr val="7030A0"/>
                </a:solidFill>
                <a:latin typeface="Akkurat" panose="02000503040000020004"/>
              </a:rPr>
              <a:t> (Meeting Point: in front </a:t>
            </a:r>
            <a:r>
              <a:rPr lang="de-DE" i="1" dirty="0" err="1">
                <a:solidFill>
                  <a:srgbClr val="7030A0"/>
                </a:solidFill>
                <a:latin typeface="Akkurat" panose="02000503040000020004"/>
              </a:rPr>
              <a:t>of</a:t>
            </a:r>
            <a:r>
              <a:rPr lang="de-DE" i="1" dirty="0">
                <a:solidFill>
                  <a:srgbClr val="7030A0"/>
                </a:solidFill>
                <a:latin typeface="Akkurat" panose="02000503040000020004"/>
              </a:rPr>
              <a:t> </a:t>
            </a:r>
            <a:r>
              <a:rPr lang="de-DE" i="1" dirty="0" err="1">
                <a:solidFill>
                  <a:srgbClr val="7030A0"/>
                </a:solidFill>
                <a:latin typeface="Akkurat" panose="02000503040000020004"/>
              </a:rPr>
              <a:t>building</a:t>
            </a:r>
            <a:r>
              <a:rPr lang="de-DE" i="1" dirty="0">
                <a:solidFill>
                  <a:srgbClr val="7030A0"/>
                </a:solidFill>
                <a:latin typeface="Akkurat" panose="02000503040000020004"/>
              </a:rPr>
              <a:t> 10)</a:t>
            </a:r>
          </a:p>
          <a:p>
            <a:pPr lvl="0">
              <a:defRPr/>
            </a:pPr>
            <a:endParaRPr lang="de-DE" dirty="0">
              <a:highlight>
                <a:srgbClr val="FFFF00"/>
              </a:highlight>
              <a:latin typeface="Akkurat" panose="02000503040000020004"/>
            </a:endParaRPr>
          </a:p>
          <a:p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E0E9223-3872-44A3-8F44-33A219D9E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htw saar | Welcome Event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B388564-4801-4FE1-BDA3-10F371272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3B2F1-1FC2-CF4C-99D3-E76CBC77F9B8}" type="slidenum">
              <a:rPr lang="de-DE" smtClean="0"/>
              <a:t>18</a:t>
            </a:fld>
            <a:endParaRPr lang="de-DE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38EDAE1-C3B8-4676-8038-DDE17D400E8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r"/>
            <a:fld id="{A168D6B7-1F73-E449-8A52-3E9CCC4E49A0}" type="datetime1">
              <a:rPr lang="de-DE" smtClean="0"/>
              <a:t>22.09.2025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892206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C61E3049-7C50-442F-82E7-64D9AB923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htw saar | Welcome Event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2D149B8-53E9-4FFE-AD3E-8FF1695D1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3B2F1-1FC2-CF4C-99D3-E76CBC77F9B8}" type="slidenum">
              <a:rPr lang="de-DE" smtClean="0"/>
              <a:t>2</a:t>
            </a:fld>
            <a:endParaRPr lang="de-DE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9DE9BA6D-1937-4F57-A855-2C1EED30E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291" y="219075"/>
            <a:ext cx="10658947" cy="676472"/>
          </a:xfrm>
        </p:spPr>
        <p:txBody>
          <a:bodyPr>
            <a:normAutofit/>
          </a:bodyPr>
          <a:lstStyle/>
          <a:p>
            <a:r>
              <a:rPr lang="de-DE" sz="2800" dirty="0">
                <a:solidFill>
                  <a:srgbClr val="7030A0"/>
                </a:solidFill>
                <a:latin typeface="Akkurat" panose="02000503040000020004"/>
              </a:rPr>
              <a:t>Welcome Event 22.09.2025</a:t>
            </a:r>
            <a:endParaRPr lang="de-DE" sz="2800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4A2F4AAF-E2F7-4956-B965-642E16C3B3B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r"/>
            <a:fld id="{C36A0540-A14B-694E-8AA0-C17B757D154F}" type="datetime1">
              <a:rPr lang="de-DE" smtClean="0"/>
              <a:t>22.09.2025</a:t>
            </a:fld>
            <a:endParaRPr lang="de-DE" dirty="0"/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19767E9E-ED97-4BC5-AEE6-AB38F53175C4}"/>
              </a:ext>
            </a:extLst>
          </p:cNvPr>
          <p:cNvSpPr txBox="1">
            <a:spLocks/>
          </p:cNvSpPr>
          <p:nvPr/>
        </p:nvSpPr>
        <p:spPr>
          <a:xfrm>
            <a:off x="762808" y="895547"/>
            <a:ext cx="12678415" cy="91434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de-DE" sz="1200" b="0" dirty="0">
                <a:latin typeface="Akkurat" panose="02000503040000020004"/>
              </a:rPr>
              <a:t>09:15 – 09:30 	Empfang und Registrierung    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de-DE" sz="1200" b="0" dirty="0">
                <a:latin typeface="Akkurat" panose="02000503040000020004"/>
              </a:rPr>
              <a:t>		</a:t>
            </a:r>
            <a:r>
              <a:rPr lang="de-DE" sz="1200" b="0" i="1" dirty="0">
                <a:solidFill>
                  <a:srgbClr val="7030A0"/>
                </a:solidFill>
                <a:latin typeface="Akkurat" panose="02000503040000020004"/>
              </a:rPr>
              <a:t>Registration &amp; Welcome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de-DE" sz="600" b="0" i="1" dirty="0">
                <a:solidFill>
                  <a:schemeClr val="bg1">
                    <a:lumMod val="65000"/>
                  </a:schemeClr>
                </a:solidFill>
                <a:latin typeface="Akkurat" panose="02000503040000020004"/>
              </a:rPr>
              <a:t> 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de-DE" sz="1200" b="0" dirty="0">
                <a:latin typeface="Akkurat" panose="02000503040000020004"/>
              </a:rPr>
              <a:t>09:30 - 09:45 Uhr	Begrüßung  Prof. Dr. Thomas </a:t>
            </a:r>
            <a:r>
              <a:rPr lang="de-DE" sz="1200" b="0" dirty="0" err="1">
                <a:latin typeface="Akkurat" panose="02000503040000020004"/>
              </a:rPr>
              <a:t>Bousonville</a:t>
            </a:r>
            <a:r>
              <a:rPr lang="de-DE" sz="1200" b="0" dirty="0">
                <a:latin typeface="Akkurat" panose="02000503040000020004"/>
              </a:rPr>
              <a:t>, Vizepräsident für Studium, Internationales und Nachhaltigkeit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de-DE" sz="1200" b="0" dirty="0">
                <a:latin typeface="Akkurat" panose="02000503040000020004"/>
              </a:rPr>
              <a:t>		</a:t>
            </a:r>
            <a:r>
              <a:rPr lang="de-DE" sz="1200" b="0" i="1" dirty="0" err="1">
                <a:solidFill>
                  <a:srgbClr val="7030A0"/>
                </a:solidFill>
                <a:latin typeface="Akkurat" panose="02000503040000020004"/>
              </a:rPr>
              <a:t>Reception</a:t>
            </a:r>
            <a:r>
              <a:rPr lang="de-DE" sz="1200" b="0" i="1" dirty="0">
                <a:solidFill>
                  <a:srgbClr val="7030A0"/>
                </a:solidFill>
                <a:latin typeface="Akkurat" panose="02000503040000020004"/>
              </a:rPr>
              <a:t> </a:t>
            </a:r>
            <a:r>
              <a:rPr lang="de-DE" sz="1200" b="0" i="1" dirty="0" err="1">
                <a:solidFill>
                  <a:srgbClr val="7030A0"/>
                </a:solidFill>
                <a:latin typeface="Akkurat" panose="02000503040000020004"/>
              </a:rPr>
              <a:t>by</a:t>
            </a:r>
            <a:r>
              <a:rPr lang="de-DE" sz="1200" b="0" i="1" dirty="0">
                <a:solidFill>
                  <a:srgbClr val="7030A0"/>
                </a:solidFill>
                <a:latin typeface="Akkurat" panose="02000503040000020004"/>
              </a:rPr>
              <a:t> Prof. Dr. Thomas Bousonville, </a:t>
            </a:r>
            <a:r>
              <a:rPr lang="de-DE" sz="1200" b="0" i="1" dirty="0" err="1">
                <a:solidFill>
                  <a:srgbClr val="7030A0"/>
                </a:solidFill>
                <a:latin typeface="Akkurat" panose="02000503040000020004"/>
              </a:rPr>
              <a:t>Vice</a:t>
            </a:r>
            <a:r>
              <a:rPr lang="de-DE" sz="1200" b="0" i="1" dirty="0">
                <a:solidFill>
                  <a:srgbClr val="7030A0"/>
                </a:solidFill>
                <a:latin typeface="Akkurat" panose="02000503040000020004"/>
              </a:rPr>
              <a:t> </a:t>
            </a:r>
            <a:r>
              <a:rPr lang="de-DE" sz="1200" b="0" i="1" dirty="0" err="1">
                <a:solidFill>
                  <a:srgbClr val="7030A0"/>
                </a:solidFill>
                <a:latin typeface="Akkurat" panose="02000503040000020004"/>
              </a:rPr>
              <a:t>President</a:t>
            </a:r>
            <a:r>
              <a:rPr lang="de-DE" sz="1200" b="0" i="1" dirty="0">
                <a:solidFill>
                  <a:srgbClr val="7030A0"/>
                </a:solidFill>
                <a:latin typeface="Akkurat" panose="02000503040000020004"/>
              </a:rPr>
              <a:t> </a:t>
            </a:r>
            <a:r>
              <a:rPr lang="en-US" sz="1200" b="0" i="1" dirty="0">
                <a:solidFill>
                  <a:srgbClr val="7030A0"/>
                </a:solidFill>
                <a:latin typeface="Akkurat" panose="02000503040000020004"/>
              </a:rPr>
              <a:t>for Academic and International Affairs</a:t>
            </a:r>
            <a:endParaRPr lang="de-DE" sz="1200" b="0" i="1" dirty="0">
              <a:solidFill>
                <a:srgbClr val="7030A0"/>
              </a:solidFill>
              <a:latin typeface="Akkurat" panose="02000503040000020004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de-DE" sz="600" b="0" i="1" dirty="0">
                <a:solidFill>
                  <a:schemeClr val="bg1">
                    <a:lumMod val="65000"/>
                  </a:schemeClr>
                </a:solidFill>
                <a:latin typeface="Akkurat" panose="02000503040000020004"/>
              </a:rPr>
              <a:t> 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de-DE" sz="1200" b="0" dirty="0">
                <a:latin typeface="Akkurat" panose="02000503040000020004"/>
              </a:rPr>
              <a:t>09:45 – 10:00 	DAAD Preisverleihung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de-DE" sz="1200" b="0" dirty="0">
                <a:latin typeface="Akkurat" panose="02000503040000020004"/>
              </a:rPr>
              <a:t>		</a:t>
            </a:r>
            <a:r>
              <a:rPr lang="de-DE" sz="1200" b="0" i="1" dirty="0">
                <a:solidFill>
                  <a:srgbClr val="7030A0"/>
                </a:solidFill>
                <a:latin typeface="Akkurat" panose="02000503040000020004"/>
              </a:rPr>
              <a:t>DAAD Award </a:t>
            </a:r>
            <a:r>
              <a:rPr lang="de-DE" sz="1200" b="0" i="1" dirty="0" err="1">
                <a:solidFill>
                  <a:srgbClr val="7030A0"/>
                </a:solidFill>
                <a:latin typeface="Akkurat" panose="02000503040000020004"/>
              </a:rPr>
              <a:t>Ceremony</a:t>
            </a:r>
            <a:endParaRPr lang="de-DE" sz="1200" b="0" i="1" dirty="0">
              <a:solidFill>
                <a:srgbClr val="7030A0"/>
              </a:solidFill>
              <a:latin typeface="Akkurat" panose="02000503040000020004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endParaRPr lang="de-DE" sz="1200" b="0" dirty="0">
              <a:latin typeface="Akkurat" panose="02000503040000020004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de-DE" sz="1200" b="0" dirty="0">
                <a:latin typeface="Akkurat" panose="02000503040000020004"/>
              </a:rPr>
              <a:t>10:00 – 10:15	</a:t>
            </a:r>
            <a:r>
              <a:rPr lang="de-DE" sz="1200" dirty="0">
                <a:latin typeface="Akkurat" panose="02000503040000020004"/>
              </a:rPr>
              <a:t>Persönliche Ansprache des ehemaligen Studierenden </a:t>
            </a:r>
            <a:r>
              <a:rPr lang="de-DE" sz="1200" dirty="0" err="1">
                <a:latin typeface="Akkurat" panose="02000503040000020004"/>
              </a:rPr>
              <a:t>Pavis</a:t>
            </a:r>
            <a:r>
              <a:rPr lang="de-DE" sz="1200" dirty="0">
                <a:latin typeface="Akkurat" panose="02000503040000020004"/>
              </a:rPr>
              <a:t> </a:t>
            </a:r>
            <a:r>
              <a:rPr lang="de-DE" sz="1200" dirty="0" err="1">
                <a:latin typeface="Akkurat" panose="02000503040000020004"/>
              </a:rPr>
              <a:t>Yazdkhasti</a:t>
            </a:r>
            <a:r>
              <a:rPr lang="de-DE" sz="1200" dirty="0">
                <a:latin typeface="Akkurat" panose="02000503040000020004"/>
              </a:rPr>
              <a:t> und Norma Dettloff, International Office 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de-DE" sz="1200" b="0" dirty="0">
                <a:latin typeface="Akkurat" panose="02000503040000020004"/>
              </a:rPr>
              <a:t>		</a:t>
            </a:r>
            <a:r>
              <a:rPr lang="de-DE" sz="1200" i="1" dirty="0" err="1">
                <a:solidFill>
                  <a:srgbClr val="7030A0"/>
                </a:solidFill>
                <a:latin typeface="Akkurat" panose="02000503040000020004"/>
              </a:rPr>
              <a:t>Welcoming</a:t>
            </a:r>
            <a:r>
              <a:rPr lang="de-DE" sz="1200" i="1" dirty="0">
                <a:solidFill>
                  <a:srgbClr val="7030A0"/>
                </a:solidFill>
                <a:latin typeface="Akkurat" panose="02000503040000020004"/>
              </a:rPr>
              <a:t> </a:t>
            </a:r>
            <a:r>
              <a:rPr lang="de-DE" sz="1200" i="1" dirty="0" err="1">
                <a:solidFill>
                  <a:srgbClr val="7030A0"/>
                </a:solidFill>
                <a:latin typeface="Akkurat" panose="02000503040000020004"/>
              </a:rPr>
              <a:t>Address</a:t>
            </a:r>
            <a:r>
              <a:rPr lang="de-DE" sz="1200" i="1" dirty="0">
                <a:solidFill>
                  <a:srgbClr val="7030A0"/>
                </a:solidFill>
                <a:latin typeface="Akkurat" panose="02000503040000020004"/>
              </a:rPr>
              <a:t> </a:t>
            </a:r>
            <a:r>
              <a:rPr lang="en-US" sz="1200" i="1" dirty="0">
                <a:solidFill>
                  <a:srgbClr val="7030A0"/>
                </a:solidFill>
                <a:latin typeface="Akkurat" panose="02000503040000020004"/>
              </a:rPr>
              <a:t>by former student </a:t>
            </a:r>
            <a:r>
              <a:rPr lang="en-US" sz="1200" i="1" dirty="0" err="1">
                <a:solidFill>
                  <a:srgbClr val="7030A0"/>
                </a:solidFill>
                <a:latin typeface="Akkurat" panose="02000503040000020004"/>
              </a:rPr>
              <a:t>Pavis</a:t>
            </a:r>
            <a:r>
              <a:rPr lang="en-US" sz="1200" i="1" dirty="0">
                <a:solidFill>
                  <a:srgbClr val="7030A0"/>
                </a:solidFill>
                <a:latin typeface="Akkurat" panose="02000503040000020004"/>
              </a:rPr>
              <a:t> </a:t>
            </a:r>
            <a:r>
              <a:rPr lang="en-US" sz="1200" i="1" dirty="0" err="1">
                <a:solidFill>
                  <a:srgbClr val="7030A0"/>
                </a:solidFill>
                <a:latin typeface="Akkurat" panose="02000503040000020004"/>
              </a:rPr>
              <a:t>Yazdkhasti</a:t>
            </a:r>
            <a:r>
              <a:rPr lang="en-US" sz="1200" i="1" dirty="0">
                <a:solidFill>
                  <a:srgbClr val="7030A0"/>
                </a:solidFill>
                <a:latin typeface="Akkurat" panose="02000503040000020004"/>
              </a:rPr>
              <a:t> and Norma Dettloff from the International Office</a:t>
            </a:r>
            <a:endParaRPr lang="de-DE" sz="1200" i="1" dirty="0">
              <a:solidFill>
                <a:srgbClr val="7030A0"/>
              </a:solidFill>
              <a:latin typeface="Akkurat" panose="02000503040000020004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endParaRPr lang="de-DE" sz="1200" i="1" dirty="0">
              <a:solidFill>
                <a:srgbClr val="7030A0"/>
              </a:solidFill>
              <a:latin typeface="Akkurat" panose="02000503040000020004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de-DE" sz="1200" dirty="0">
                <a:latin typeface="Akkurat" panose="02000503040000020004"/>
              </a:rPr>
              <a:t>10:15 – 10:30 	Das </a:t>
            </a:r>
            <a:r>
              <a:rPr lang="de-DE" sz="1200" b="0" dirty="0">
                <a:latin typeface="Akkurat" panose="02000503040000020004"/>
              </a:rPr>
              <a:t>International Office stellt sich vor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de-DE" sz="1200" b="0" dirty="0">
                <a:latin typeface="Akkurat" panose="02000503040000020004"/>
              </a:rPr>
              <a:t>		</a:t>
            </a:r>
            <a:r>
              <a:rPr lang="de-DE" sz="1200" b="0" i="1" dirty="0" err="1">
                <a:solidFill>
                  <a:srgbClr val="7030A0"/>
                </a:solidFill>
                <a:latin typeface="Akkurat" panose="02000503040000020004"/>
              </a:rPr>
              <a:t>Introduction</a:t>
            </a:r>
            <a:r>
              <a:rPr lang="de-DE" sz="1200" b="0" i="1" dirty="0">
                <a:solidFill>
                  <a:srgbClr val="7030A0"/>
                </a:solidFill>
                <a:latin typeface="Akkurat" panose="02000503040000020004"/>
              </a:rPr>
              <a:t> </a:t>
            </a:r>
            <a:r>
              <a:rPr lang="de-DE" sz="1200" b="0" i="1" dirty="0" err="1">
                <a:solidFill>
                  <a:srgbClr val="7030A0"/>
                </a:solidFill>
                <a:latin typeface="Akkurat" panose="02000503040000020004"/>
              </a:rPr>
              <a:t>of</a:t>
            </a:r>
            <a:r>
              <a:rPr lang="de-DE" sz="1200" b="0" i="1" dirty="0">
                <a:solidFill>
                  <a:srgbClr val="7030A0"/>
                </a:solidFill>
                <a:latin typeface="Akkurat" panose="02000503040000020004"/>
              </a:rPr>
              <a:t> </a:t>
            </a:r>
            <a:r>
              <a:rPr lang="de-DE" sz="1200" b="0" i="1" dirty="0" err="1">
                <a:solidFill>
                  <a:srgbClr val="7030A0"/>
                </a:solidFill>
                <a:latin typeface="Akkurat" panose="02000503040000020004"/>
              </a:rPr>
              <a:t>the</a:t>
            </a:r>
            <a:r>
              <a:rPr lang="de-DE" sz="1200" b="0" i="1" dirty="0">
                <a:solidFill>
                  <a:srgbClr val="7030A0"/>
                </a:solidFill>
                <a:latin typeface="Akkurat" panose="02000503040000020004"/>
              </a:rPr>
              <a:t> International Office htw saar 	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de-DE" sz="600" b="0" dirty="0">
                <a:latin typeface="Akkurat" panose="02000503040000020004"/>
              </a:rPr>
              <a:t> 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de-DE" sz="1200" dirty="0">
                <a:latin typeface="Akkurat" panose="02000503040000020004"/>
              </a:rPr>
              <a:t>10:30 – 10:45 </a:t>
            </a:r>
            <a:r>
              <a:rPr lang="de-DE" sz="1200" b="0" dirty="0">
                <a:latin typeface="Akkurat" panose="02000503040000020004"/>
              </a:rPr>
              <a:t>	Wichtige Services für Studierende an der htw saar 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de-DE" sz="1200" b="0" dirty="0">
                <a:latin typeface="Akkurat" panose="02000503040000020004"/>
              </a:rPr>
              <a:t>		</a:t>
            </a:r>
            <a:r>
              <a:rPr lang="de-DE" sz="1200" b="0" i="1" dirty="0" err="1">
                <a:solidFill>
                  <a:srgbClr val="7030A0"/>
                </a:solidFill>
                <a:latin typeface="Akkurat" panose="02000503040000020004"/>
              </a:rPr>
              <a:t>Important</a:t>
            </a:r>
            <a:r>
              <a:rPr lang="de-DE" sz="1200" b="0" i="1" dirty="0">
                <a:solidFill>
                  <a:srgbClr val="7030A0"/>
                </a:solidFill>
                <a:latin typeface="Akkurat" panose="02000503040000020004"/>
              </a:rPr>
              <a:t> Student Services at htw saar</a:t>
            </a:r>
            <a:endParaRPr lang="de-DE" sz="1200" b="0" dirty="0">
              <a:latin typeface="Akkurat" panose="02000503040000020004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endParaRPr lang="de-DE" sz="1200" b="0" dirty="0">
              <a:latin typeface="Akkurat" panose="02000503040000020004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de-DE" sz="1200" dirty="0">
                <a:latin typeface="Akkurat" panose="02000503040000020004"/>
              </a:rPr>
              <a:t>10:45 – 11:00 </a:t>
            </a:r>
            <a:r>
              <a:rPr lang="de-DE" sz="1200" b="0" dirty="0">
                <a:latin typeface="Akkurat" panose="02000503040000020004"/>
              </a:rPr>
              <a:t>	Mein Abenteuer Saarbrücken: die internationale Studierende Anna erzählt 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de-DE" sz="1200" b="0" dirty="0">
                <a:latin typeface="Akkurat" panose="02000503040000020004"/>
              </a:rPr>
              <a:t>		</a:t>
            </a:r>
            <a:r>
              <a:rPr lang="en-US" sz="1200" b="0" i="1" dirty="0">
                <a:solidFill>
                  <a:srgbClr val="7030A0"/>
                </a:solidFill>
                <a:latin typeface="Akkurat" panose="02000503040000020004"/>
              </a:rPr>
              <a:t>My adventure in Saarbrücken: international student Anna tells her story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endParaRPr lang="en-US" sz="1200" b="0" i="1" dirty="0">
              <a:solidFill>
                <a:srgbClr val="7030A0"/>
              </a:solidFill>
              <a:latin typeface="Akkurat" panose="02000503040000020004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de-DE" sz="1200" b="0" dirty="0">
                <a:latin typeface="Akkurat" panose="02000503040000020004"/>
              </a:rPr>
              <a:t>11:00 – 11:15 	Quiz mit den Student </a:t>
            </a:r>
            <a:r>
              <a:rPr lang="de-DE" sz="1200" b="0" dirty="0" err="1">
                <a:latin typeface="Akkurat" panose="02000503040000020004"/>
              </a:rPr>
              <a:t>Buddies</a:t>
            </a:r>
            <a:r>
              <a:rPr lang="de-DE" sz="1200" b="0" dirty="0">
                <a:latin typeface="Akkurat" panose="02000503040000020004"/>
              </a:rPr>
              <a:t> &amp; </a:t>
            </a:r>
            <a:r>
              <a:rPr lang="de-DE" sz="1200" b="0" dirty="0" err="1">
                <a:latin typeface="Akkurat" panose="02000503040000020004"/>
              </a:rPr>
              <a:t>Get</a:t>
            </a:r>
            <a:r>
              <a:rPr lang="de-DE" sz="1200" b="0" dirty="0">
                <a:latin typeface="Akkurat" panose="02000503040000020004"/>
              </a:rPr>
              <a:t> </a:t>
            </a:r>
            <a:r>
              <a:rPr lang="de-DE" sz="1200" b="0" dirty="0" err="1">
                <a:latin typeface="Akkurat" panose="02000503040000020004"/>
              </a:rPr>
              <a:t>Together</a:t>
            </a:r>
            <a:endParaRPr lang="de-DE" sz="1200" b="0" i="1" dirty="0">
              <a:solidFill>
                <a:schemeClr val="bg1">
                  <a:lumMod val="65000"/>
                </a:schemeClr>
              </a:solidFill>
              <a:latin typeface="Akkurat" panose="02000503040000020004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de-DE" sz="1200" b="0" i="1" dirty="0">
                <a:solidFill>
                  <a:schemeClr val="bg1">
                    <a:lumMod val="65000"/>
                  </a:schemeClr>
                </a:solidFill>
                <a:latin typeface="Akkurat" panose="02000503040000020004"/>
              </a:rPr>
              <a:t>		</a:t>
            </a:r>
            <a:r>
              <a:rPr lang="de-DE" sz="1200" b="0" i="1" dirty="0">
                <a:solidFill>
                  <a:srgbClr val="7030A0"/>
                </a:solidFill>
                <a:latin typeface="Akkurat" panose="02000503040000020004"/>
              </a:rPr>
              <a:t>Quiz </a:t>
            </a:r>
            <a:r>
              <a:rPr lang="de-DE" sz="1200" b="0" i="1" dirty="0" err="1">
                <a:solidFill>
                  <a:srgbClr val="7030A0"/>
                </a:solidFill>
                <a:latin typeface="Akkurat" panose="02000503040000020004"/>
              </a:rPr>
              <a:t>with</a:t>
            </a:r>
            <a:r>
              <a:rPr lang="de-DE" sz="1200" b="0" i="1" dirty="0">
                <a:solidFill>
                  <a:srgbClr val="7030A0"/>
                </a:solidFill>
                <a:latin typeface="Akkurat" panose="02000503040000020004"/>
              </a:rPr>
              <a:t> </a:t>
            </a:r>
            <a:r>
              <a:rPr lang="de-DE" sz="1200" b="0" i="1" dirty="0" err="1">
                <a:solidFill>
                  <a:srgbClr val="7030A0"/>
                </a:solidFill>
                <a:latin typeface="Akkurat" panose="02000503040000020004"/>
              </a:rPr>
              <a:t>the</a:t>
            </a:r>
            <a:r>
              <a:rPr lang="de-DE" sz="1200" b="0" i="1" dirty="0">
                <a:solidFill>
                  <a:srgbClr val="7030A0"/>
                </a:solidFill>
                <a:latin typeface="Akkurat" panose="02000503040000020004"/>
              </a:rPr>
              <a:t> Student </a:t>
            </a:r>
            <a:r>
              <a:rPr lang="de-DE" sz="1200" b="0" i="1" dirty="0" err="1">
                <a:solidFill>
                  <a:srgbClr val="7030A0"/>
                </a:solidFill>
                <a:latin typeface="Akkurat" panose="02000503040000020004"/>
              </a:rPr>
              <a:t>Buddies</a:t>
            </a:r>
            <a:r>
              <a:rPr lang="de-DE" sz="1200" b="0" i="1" dirty="0">
                <a:solidFill>
                  <a:srgbClr val="7030A0"/>
                </a:solidFill>
                <a:latin typeface="Akkurat" panose="02000503040000020004"/>
              </a:rPr>
              <a:t> and </a:t>
            </a:r>
            <a:r>
              <a:rPr lang="de-DE" sz="1200" b="0" i="1" dirty="0" err="1">
                <a:solidFill>
                  <a:srgbClr val="7030A0"/>
                </a:solidFill>
                <a:latin typeface="Akkurat" panose="02000503040000020004"/>
              </a:rPr>
              <a:t>small</a:t>
            </a:r>
            <a:r>
              <a:rPr lang="de-DE" sz="1200" b="0" i="1" dirty="0">
                <a:solidFill>
                  <a:srgbClr val="7030A0"/>
                </a:solidFill>
                <a:latin typeface="Akkurat" panose="02000503040000020004"/>
              </a:rPr>
              <a:t> </a:t>
            </a:r>
            <a:r>
              <a:rPr lang="de-DE" sz="1200" b="0" i="1" dirty="0" err="1">
                <a:solidFill>
                  <a:srgbClr val="7030A0"/>
                </a:solidFill>
                <a:latin typeface="Akkurat" panose="02000503040000020004"/>
              </a:rPr>
              <a:t>get-together</a:t>
            </a:r>
            <a:r>
              <a:rPr lang="de-DE" sz="1200" b="0" i="1" dirty="0">
                <a:solidFill>
                  <a:srgbClr val="7030A0"/>
                </a:solidFill>
                <a:latin typeface="Akkurat" panose="02000503040000020004"/>
              </a:rPr>
              <a:t> 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de-DE" sz="600" b="0" i="1" dirty="0">
                <a:solidFill>
                  <a:schemeClr val="bg1">
                    <a:lumMod val="65000"/>
                  </a:schemeClr>
                </a:solidFill>
                <a:latin typeface="Akkurat" panose="02000503040000020004"/>
              </a:rPr>
              <a:t> 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de-DE" sz="1200" b="0" dirty="0">
                <a:latin typeface="Akkurat" panose="02000503040000020004"/>
              </a:rPr>
              <a:t>11:15 – 12:15 	Individuelles Programm – </a:t>
            </a:r>
            <a:r>
              <a:rPr lang="de-DE" sz="1200" b="0" i="1" dirty="0">
                <a:solidFill>
                  <a:srgbClr val="7030A0"/>
                </a:solidFill>
                <a:latin typeface="Akkurat" panose="02000503040000020004"/>
              </a:rPr>
              <a:t>Individual </a:t>
            </a:r>
            <a:r>
              <a:rPr lang="de-DE" sz="1200" b="0" i="1" dirty="0" err="1">
                <a:solidFill>
                  <a:srgbClr val="7030A0"/>
                </a:solidFill>
                <a:latin typeface="Akkurat" panose="02000503040000020004"/>
              </a:rPr>
              <a:t>program</a:t>
            </a:r>
            <a:r>
              <a:rPr lang="de-DE" sz="1200" b="0" i="1" dirty="0">
                <a:solidFill>
                  <a:srgbClr val="7030A0"/>
                </a:solidFill>
                <a:latin typeface="Akkurat" panose="02000503040000020004"/>
              </a:rPr>
              <a:t>: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de-DE" sz="1200" b="0" dirty="0">
                <a:latin typeface="Akkurat" panose="02000503040000020004"/>
              </a:rPr>
              <a:t>		• Regelstudierende – </a:t>
            </a:r>
            <a:r>
              <a:rPr lang="de-DE" sz="1200" b="0" i="1" dirty="0">
                <a:solidFill>
                  <a:srgbClr val="7030A0"/>
                </a:solidFill>
                <a:latin typeface="Akkurat" panose="02000503040000020004"/>
              </a:rPr>
              <a:t>Degree-</a:t>
            </a:r>
            <a:r>
              <a:rPr lang="de-DE" sz="1200" b="0" i="1" dirty="0" err="1">
                <a:solidFill>
                  <a:srgbClr val="7030A0"/>
                </a:solidFill>
                <a:latin typeface="Akkurat" panose="02000503040000020004"/>
              </a:rPr>
              <a:t>Seeking</a:t>
            </a:r>
            <a:r>
              <a:rPr lang="de-DE" sz="1200" b="0" i="1" dirty="0">
                <a:solidFill>
                  <a:srgbClr val="7030A0"/>
                </a:solidFill>
                <a:latin typeface="Akkurat" panose="02000503040000020004"/>
              </a:rPr>
              <a:t> Students </a:t>
            </a:r>
            <a:r>
              <a:rPr lang="de-DE" sz="1200" b="0" dirty="0">
                <a:latin typeface="Akkurat" panose="02000503040000020004"/>
              </a:rPr>
              <a:t>(11.04.08)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de-DE" sz="1200" b="0" dirty="0">
                <a:latin typeface="Akkurat" panose="02000503040000020004"/>
              </a:rPr>
              <a:t>		• Austauschstudierende &amp; EPS-Studierende – </a:t>
            </a:r>
            <a:r>
              <a:rPr lang="de-DE" sz="1200" b="0" i="1" dirty="0">
                <a:solidFill>
                  <a:srgbClr val="7030A0"/>
                </a:solidFill>
                <a:latin typeface="Akkurat" panose="02000503040000020004"/>
              </a:rPr>
              <a:t>Exchange Students (</a:t>
            </a:r>
            <a:r>
              <a:rPr lang="de-DE" sz="1200" b="0" i="1" dirty="0" err="1">
                <a:solidFill>
                  <a:srgbClr val="7030A0"/>
                </a:solidFill>
                <a:latin typeface="Akkurat" panose="02000503040000020004"/>
              </a:rPr>
              <a:t>Including</a:t>
            </a:r>
            <a:r>
              <a:rPr lang="de-DE" sz="1200" b="0" i="1" dirty="0">
                <a:solidFill>
                  <a:srgbClr val="7030A0"/>
                </a:solidFill>
                <a:latin typeface="Akkurat" panose="02000503040000020004"/>
              </a:rPr>
              <a:t> EPS Students)</a:t>
            </a:r>
            <a:r>
              <a:rPr lang="de-DE" sz="1200" b="0" i="1" dirty="0">
                <a:solidFill>
                  <a:schemeClr val="bg1">
                    <a:lumMod val="65000"/>
                  </a:schemeClr>
                </a:solidFill>
                <a:latin typeface="Akkurat" panose="02000503040000020004"/>
              </a:rPr>
              <a:t> </a:t>
            </a:r>
            <a:r>
              <a:rPr lang="de-DE" sz="1200" b="0" dirty="0">
                <a:latin typeface="Akkurat" panose="02000503040000020004"/>
              </a:rPr>
              <a:t>(11.02.01)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de-DE" sz="600" b="0" dirty="0">
                <a:latin typeface="Akkurat" panose="02000503040000020004"/>
              </a:rPr>
              <a:t> 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de-DE" sz="1200" b="0" dirty="0">
                <a:latin typeface="Akkurat" panose="02000503040000020004"/>
              </a:rPr>
              <a:t>12:15 – 13:15 	Gemeinsames Mittagessen in der Mensa – </a:t>
            </a:r>
            <a:r>
              <a:rPr lang="de-DE" sz="1200" b="0" i="1" dirty="0">
                <a:solidFill>
                  <a:srgbClr val="7030A0"/>
                </a:solidFill>
                <a:latin typeface="Akkurat" panose="02000503040000020004"/>
              </a:rPr>
              <a:t>Joint lunch at </a:t>
            </a:r>
            <a:r>
              <a:rPr lang="de-DE" sz="1200" b="0" i="1" dirty="0" err="1">
                <a:solidFill>
                  <a:srgbClr val="7030A0"/>
                </a:solidFill>
                <a:latin typeface="Akkurat" panose="02000503040000020004"/>
              </a:rPr>
              <a:t>the</a:t>
            </a:r>
            <a:r>
              <a:rPr lang="de-DE" sz="1200" b="0" i="1" dirty="0">
                <a:solidFill>
                  <a:srgbClr val="7030A0"/>
                </a:solidFill>
                <a:latin typeface="Akkurat" panose="02000503040000020004"/>
              </a:rPr>
              <a:t> Mensa (</a:t>
            </a:r>
            <a:r>
              <a:rPr lang="de-DE" sz="1200" b="0" i="1" dirty="0" err="1">
                <a:solidFill>
                  <a:srgbClr val="7030A0"/>
                </a:solidFill>
                <a:latin typeface="Akkurat" panose="02000503040000020004"/>
              </a:rPr>
              <a:t>canteen</a:t>
            </a:r>
            <a:r>
              <a:rPr lang="de-DE" sz="1200" b="0" i="1" dirty="0">
                <a:solidFill>
                  <a:srgbClr val="7030A0"/>
                </a:solidFill>
                <a:latin typeface="Akkurat" panose="02000503040000020004"/>
              </a:rPr>
              <a:t>)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endParaRPr lang="de-DE" sz="600" b="0" i="1" dirty="0">
              <a:solidFill>
                <a:schemeClr val="bg1">
                  <a:lumMod val="65000"/>
                </a:schemeClr>
              </a:solidFill>
              <a:latin typeface="Akkurat" panose="02000503040000020004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de-DE" sz="1200" b="0" dirty="0">
                <a:latin typeface="Akkurat" panose="02000503040000020004"/>
              </a:rPr>
              <a:t>13: 15 – 14:00	Campus Rally mit den Student </a:t>
            </a:r>
            <a:r>
              <a:rPr lang="de-DE" sz="1200" b="0" dirty="0" err="1">
                <a:latin typeface="Akkurat" panose="02000503040000020004"/>
              </a:rPr>
              <a:t>Buddies</a:t>
            </a:r>
            <a:r>
              <a:rPr lang="de-DE" sz="1200" b="0" dirty="0">
                <a:latin typeface="Akkurat" panose="02000503040000020004"/>
              </a:rPr>
              <a:t> – </a:t>
            </a:r>
            <a:r>
              <a:rPr lang="de-DE" sz="1200" b="0" i="1" dirty="0">
                <a:solidFill>
                  <a:srgbClr val="7030A0"/>
                </a:solidFill>
                <a:latin typeface="Akkurat" panose="02000503040000020004"/>
              </a:rPr>
              <a:t>Campus Rally </a:t>
            </a:r>
            <a:r>
              <a:rPr lang="de-DE" sz="1200" b="0" i="1" dirty="0" err="1">
                <a:solidFill>
                  <a:srgbClr val="7030A0"/>
                </a:solidFill>
                <a:latin typeface="Akkurat" panose="02000503040000020004"/>
              </a:rPr>
              <a:t>with</a:t>
            </a:r>
            <a:r>
              <a:rPr lang="de-DE" sz="1200" b="0" i="1" dirty="0">
                <a:solidFill>
                  <a:srgbClr val="7030A0"/>
                </a:solidFill>
                <a:latin typeface="Akkurat" panose="02000503040000020004"/>
              </a:rPr>
              <a:t> </a:t>
            </a:r>
            <a:r>
              <a:rPr lang="de-DE" sz="1200" b="0" i="1" dirty="0" err="1">
                <a:solidFill>
                  <a:srgbClr val="7030A0"/>
                </a:solidFill>
                <a:latin typeface="Akkurat" panose="02000503040000020004"/>
              </a:rPr>
              <a:t>the</a:t>
            </a:r>
            <a:r>
              <a:rPr lang="de-DE" sz="1200" b="0" i="1" dirty="0">
                <a:solidFill>
                  <a:srgbClr val="7030A0"/>
                </a:solidFill>
                <a:latin typeface="Akkurat" panose="02000503040000020004"/>
              </a:rPr>
              <a:t> Student </a:t>
            </a:r>
            <a:r>
              <a:rPr lang="de-DE" sz="1200" b="0" i="1" dirty="0" err="1">
                <a:solidFill>
                  <a:srgbClr val="7030A0"/>
                </a:solidFill>
                <a:latin typeface="Akkurat" panose="02000503040000020004"/>
              </a:rPr>
              <a:t>Buddies</a:t>
            </a:r>
            <a:endParaRPr lang="de-DE" sz="1200" b="0" i="1" dirty="0">
              <a:solidFill>
                <a:srgbClr val="7030A0"/>
              </a:solidFill>
              <a:latin typeface="Akkurat" panose="02000503040000020004"/>
            </a:endParaRPr>
          </a:p>
        </p:txBody>
      </p:sp>
    </p:spTree>
    <p:extLst>
      <p:ext uri="{BB962C8B-B14F-4D97-AF65-F5344CB8AC3E}">
        <p14:creationId xmlns:p14="http://schemas.microsoft.com/office/powerpoint/2010/main" val="65969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6CA9C52F-4C30-438C-9625-6516DC0D2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3B2F1-1FC2-CF4C-99D3-E76CBC77F9B8}" type="slidenum">
              <a:rPr lang="de-DE" smtClean="0"/>
              <a:t>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0883951-7F2A-4149-A16F-5120CD4798A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/>
              <a:t>htw saar | Welcome Event</a:t>
            </a:r>
            <a:endParaRPr lang="de-D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5174C515-BF2F-49A4-96E8-7849AF13D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100" dirty="0">
                <a:solidFill>
                  <a:srgbClr val="7030A0"/>
                </a:solidFill>
                <a:latin typeface="Akkurat" panose="02000503040000020004"/>
              </a:rPr>
              <a:t>Prof. Dr. Thomas </a:t>
            </a:r>
            <a:r>
              <a:rPr lang="de-DE" sz="3100" dirty="0" err="1">
                <a:solidFill>
                  <a:srgbClr val="7030A0"/>
                </a:solidFill>
                <a:latin typeface="Akkurat" panose="02000503040000020004"/>
              </a:rPr>
              <a:t>Bousonville</a:t>
            </a:r>
            <a:br>
              <a:rPr lang="de-DE" sz="7200" dirty="0">
                <a:solidFill>
                  <a:srgbClr val="7030A0"/>
                </a:solidFill>
                <a:latin typeface="Akkurat" panose="02000503040000020004"/>
              </a:rPr>
            </a:br>
            <a:endParaRPr lang="de-DE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C99A8B30-BF33-4BF2-9529-655FDBDCA7FC}"/>
              </a:ext>
            </a:extLst>
          </p:cNvPr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pPr marL="0" lvl="0" indent="0">
              <a:buNone/>
              <a:defRPr/>
            </a:pPr>
            <a:r>
              <a:rPr lang="de-DE" dirty="0"/>
              <a:t>Vizepräsident für Studium, Internationales und Nachhaltigkeit</a:t>
            </a:r>
          </a:p>
          <a:p>
            <a:pPr marL="0" lvl="0" indent="0">
              <a:buNone/>
              <a:defRPr/>
            </a:pPr>
            <a:r>
              <a:rPr lang="de-DE" i="1" dirty="0" err="1">
                <a:solidFill>
                  <a:schemeClr val="bg1">
                    <a:lumMod val="65000"/>
                  </a:schemeClr>
                </a:solidFill>
                <a:latin typeface="Akkurat" panose="02000503040000020004"/>
              </a:rPr>
              <a:t>Vice</a:t>
            </a:r>
            <a:r>
              <a:rPr lang="de-DE" i="1" dirty="0">
                <a:solidFill>
                  <a:schemeClr val="bg1">
                    <a:lumMod val="65000"/>
                  </a:schemeClr>
                </a:solidFill>
                <a:latin typeface="Akkurat" panose="02000503040000020004"/>
              </a:rPr>
              <a:t> </a:t>
            </a:r>
            <a:r>
              <a:rPr lang="de-DE" i="1" dirty="0" err="1">
                <a:solidFill>
                  <a:schemeClr val="bg1">
                    <a:lumMod val="65000"/>
                  </a:schemeClr>
                </a:solidFill>
                <a:latin typeface="Akkurat" panose="02000503040000020004"/>
              </a:rPr>
              <a:t>President</a:t>
            </a:r>
            <a:r>
              <a:rPr lang="de-DE" i="1" dirty="0">
                <a:solidFill>
                  <a:schemeClr val="bg1">
                    <a:lumMod val="65000"/>
                  </a:schemeClr>
                </a:solidFill>
                <a:latin typeface="Akkurat" panose="02000503040000020004"/>
              </a:rPr>
              <a:t> </a:t>
            </a:r>
            <a:r>
              <a:rPr lang="en-US" i="1" dirty="0">
                <a:solidFill>
                  <a:schemeClr val="bg1">
                    <a:lumMod val="65000"/>
                  </a:schemeClr>
                </a:solidFill>
                <a:latin typeface="Akkurat" panose="02000503040000020004"/>
              </a:rPr>
              <a:t>for Academic and International Affairs and Sustainability</a:t>
            </a:r>
            <a:endParaRPr lang="de-DE" i="1" dirty="0">
              <a:solidFill>
                <a:schemeClr val="bg1">
                  <a:lumMod val="65000"/>
                </a:schemeClr>
              </a:solidFill>
              <a:latin typeface="Akkurat" panose="02000503040000020004"/>
            </a:endParaRPr>
          </a:p>
          <a:p>
            <a:endParaRPr lang="de-DE" dirty="0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A3FEAF7A-7674-4907-81D6-B90C91E5E07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r"/>
            <a:fld id="{7607286E-11CE-5C43-8F0B-75F1E7E2FA1D}" type="datetime1">
              <a:rPr lang="de-DE" smtClean="0"/>
              <a:t>22.09.2025</a:t>
            </a:fld>
            <a:endParaRPr lang="de-DE" dirty="0"/>
          </a:p>
        </p:txBody>
      </p:sp>
      <p:pic>
        <p:nvPicPr>
          <p:cNvPr id="9" name="Bildplatzhalter 8">
            <a:extLst>
              <a:ext uri="{FF2B5EF4-FFF2-40B4-BE49-F238E27FC236}">
                <a16:creationId xmlns:a16="http://schemas.microsoft.com/office/drawing/2014/main" id="{2CABD1B8-A49F-4EAD-9EB6-39DA29A4BD8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048" r="2048"/>
          <a:stretch>
            <a:fillRect/>
          </a:stretch>
        </p:blipFill>
        <p:spPr>
          <a:xfrm>
            <a:off x="0" y="0"/>
            <a:ext cx="6096000" cy="635635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23843056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A5648BD7-50A9-41CE-8962-EC3CFB7E7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3B2F1-1FC2-CF4C-99D3-E76CBC77F9B8}" type="slidenum">
              <a:rPr lang="de-DE" smtClean="0"/>
              <a:t>4</a:t>
            </a:fld>
            <a:endParaRPr lang="de-DE"/>
          </a:p>
        </p:txBody>
      </p:sp>
      <p:pic>
        <p:nvPicPr>
          <p:cNvPr id="9" name="Bildplatzhalter 8">
            <a:extLst>
              <a:ext uri="{FF2B5EF4-FFF2-40B4-BE49-F238E27FC236}">
                <a16:creationId xmlns:a16="http://schemas.microsoft.com/office/drawing/2014/main" id="{2D3A7517-FB2C-4FDF-A9CB-ACEF6354781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5913" b="25913"/>
          <a:stretch>
            <a:fillRect/>
          </a:stretch>
        </p:blipFill>
        <p:spPr>
          <a:xfrm flipH="1">
            <a:off x="6096000" y="0"/>
            <a:ext cx="6096000" cy="6356350"/>
          </a:xfr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C11F281-36DB-4DA8-A015-77D53F91650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/>
              <a:t>htw saar | Welcome Event</a:t>
            </a:r>
            <a:endParaRPr lang="de-DE" dirty="0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2508117D-E998-416A-A875-DD349A1270E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r"/>
            <a:fld id="{0C9D72E8-CB2D-A048-814C-F42285343044}" type="datetime1">
              <a:rPr lang="de-DE" smtClean="0"/>
              <a:t>22.09.2025</a:t>
            </a:fld>
            <a:endParaRPr lang="de-DE" dirty="0"/>
          </a:p>
        </p:txBody>
      </p:sp>
      <p:sp>
        <p:nvSpPr>
          <p:cNvPr id="10" name="Titel 4">
            <a:extLst>
              <a:ext uri="{FF2B5EF4-FFF2-40B4-BE49-F238E27FC236}">
                <a16:creationId xmlns:a16="http://schemas.microsoft.com/office/drawing/2014/main" id="{27422527-D426-4EC4-9973-44A8CBB23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2" y="202257"/>
            <a:ext cx="5041901" cy="1158443"/>
          </a:xfrm>
        </p:spPr>
        <p:txBody>
          <a:bodyPr>
            <a:normAutofit/>
          </a:bodyPr>
          <a:lstStyle/>
          <a:p>
            <a:r>
              <a:rPr lang="de-DE" sz="2800" dirty="0">
                <a:solidFill>
                  <a:srgbClr val="7030A0"/>
                </a:solidFill>
                <a:latin typeface="Akkurat" panose="02000503040000020004"/>
              </a:rPr>
              <a:t>DAAD Preisverleihung</a:t>
            </a:r>
            <a:br>
              <a:rPr lang="de-DE" dirty="0"/>
            </a:br>
            <a:r>
              <a:rPr lang="de-DE" sz="2800" i="1" dirty="0">
                <a:solidFill>
                  <a:schemeClr val="bg1">
                    <a:lumMod val="50000"/>
                  </a:schemeClr>
                </a:solidFill>
                <a:latin typeface="Akkurat" panose="02000503040000020004"/>
              </a:rPr>
              <a:t>DAAD Award </a:t>
            </a:r>
            <a:r>
              <a:rPr lang="de-DE" sz="2800" i="1" dirty="0" err="1">
                <a:solidFill>
                  <a:schemeClr val="bg1">
                    <a:lumMod val="50000"/>
                  </a:schemeClr>
                </a:solidFill>
                <a:latin typeface="Akkurat" panose="02000503040000020004"/>
              </a:rPr>
              <a:t>Ceremony</a:t>
            </a:r>
            <a:endParaRPr lang="de-DE" sz="2800" i="1" dirty="0">
              <a:solidFill>
                <a:schemeClr val="bg1">
                  <a:lumMod val="50000"/>
                </a:schemeClr>
              </a:solidFill>
              <a:latin typeface="Akkurat" panose="02000503040000020004"/>
            </a:endParaRPr>
          </a:p>
        </p:txBody>
      </p:sp>
      <p:sp>
        <p:nvSpPr>
          <p:cNvPr id="13" name="Inhaltsplatzhalter 5">
            <a:extLst>
              <a:ext uri="{FF2B5EF4-FFF2-40B4-BE49-F238E27FC236}">
                <a16:creationId xmlns:a16="http://schemas.microsoft.com/office/drawing/2014/main" id="{E44B2D98-5F77-40F5-8F6B-272FD3D40FE4}"/>
              </a:ext>
            </a:extLst>
          </p:cNvPr>
          <p:cNvSpPr txBox="1">
            <a:spLocks/>
          </p:cNvSpPr>
          <p:nvPr/>
        </p:nvSpPr>
        <p:spPr>
          <a:xfrm>
            <a:off x="764042" y="1743110"/>
            <a:ext cx="5044621" cy="408867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Symbol" pitchFamily="2" charset="2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Char char="-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Char char="-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b="1" dirty="0"/>
              <a:t>Lama </a:t>
            </a:r>
            <a:r>
              <a:rPr lang="de-DE" b="1" dirty="0" err="1"/>
              <a:t>Brimo</a:t>
            </a:r>
            <a:r>
              <a:rPr lang="de-DE" b="1" dirty="0"/>
              <a:t> </a:t>
            </a:r>
          </a:p>
          <a:p>
            <a:pPr marL="0" indent="0">
              <a:buNone/>
            </a:pPr>
            <a:r>
              <a:rPr lang="de-DE" dirty="0"/>
              <a:t>DAAD Preisträgerin 2025</a:t>
            </a:r>
          </a:p>
          <a:p>
            <a:pPr marL="0" indent="0">
              <a:buNone/>
            </a:pPr>
            <a:r>
              <a:rPr lang="de-DE" i="1" dirty="0">
                <a:solidFill>
                  <a:srgbClr val="7030A0"/>
                </a:solidFill>
                <a:latin typeface="Akkurat" panose="02000503040000020004"/>
                <a:ea typeface="+mj-ea"/>
                <a:cs typeface="+mj-cs"/>
              </a:rPr>
              <a:t>DAAD Prize Winner 2025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Font typeface="Symbol" pitchFamily="2" charset="2"/>
              <a:buNone/>
            </a:pPr>
            <a:r>
              <a:rPr lang="de-DE" dirty="0"/>
              <a:t>Der DAAD-Preis würdigt herausragende akademische Leistungen uns soziales Engagement internationaler Studierender an deutschen Hochschulen.</a:t>
            </a:r>
          </a:p>
          <a:p>
            <a:pPr marL="0" indent="0">
              <a:buFont typeface="Symbol" pitchFamily="2" charset="2"/>
              <a:buNone/>
            </a:pPr>
            <a:endParaRPr lang="de-DE" dirty="0"/>
          </a:p>
          <a:p>
            <a:pPr marL="0" indent="0">
              <a:buFont typeface="Symbol" pitchFamily="2" charset="2"/>
              <a:buNone/>
            </a:pPr>
            <a:r>
              <a:rPr lang="en-US" i="1" dirty="0">
                <a:solidFill>
                  <a:srgbClr val="7030A0"/>
                </a:solidFill>
                <a:latin typeface="Akkurat" panose="02000503040000020004"/>
              </a:rPr>
              <a:t>The DAAD Prize honors outstanding academic achievements and social commitment of international students at German universities </a:t>
            </a:r>
            <a:endParaRPr lang="de-DE" i="1" dirty="0">
              <a:solidFill>
                <a:srgbClr val="7030A0"/>
              </a:solidFill>
              <a:latin typeface="Akkurat" panose="02000503040000020004"/>
            </a:endParaRPr>
          </a:p>
        </p:txBody>
      </p:sp>
    </p:spTree>
    <p:extLst>
      <p:ext uri="{BB962C8B-B14F-4D97-AF65-F5344CB8AC3E}">
        <p14:creationId xmlns:p14="http://schemas.microsoft.com/office/powerpoint/2010/main" val="15731535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B2E251-2A62-4DD2-A51A-9F09CB1E6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197302"/>
            <a:ext cx="10658947" cy="4777132"/>
          </a:xfrm>
        </p:spPr>
        <p:txBody>
          <a:bodyPr>
            <a:norm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br>
              <a:rPr lang="en-US" i="1" dirty="0">
                <a:solidFill>
                  <a:srgbClr val="7030A0"/>
                </a:solidFill>
                <a:latin typeface="Akkurat" panose="02000503040000020004"/>
              </a:rPr>
            </a:br>
            <a:r>
              <a:rPr lang="de-DE" b="0" dirty="0">
                <a:latin typeface="Akkurat" panose="02000503040000020004"/>
              </a:rPr>
              <a:t>Persönliche Ansprache des ehemaligen internationalen Studierenden </a:t>
            </a:r>
            <a:r>
              <a:rPr lang="de-DE" b="0" dirty="0" err="1">
                <a:latin typeface="Akkurat" panose="02000503040000020004"/>
              </a:rPr>
              <a:t>Pavis</a:t>
            </a:r>
            <a:r>
              <a:rPr lang="de-DE" b="0" dirty="0">
                <a:latin typeface="Akkurat" panose="02000503040000020004"/>
              </a:rPr>
              <a:t> </a:t>
            </a:r>
            <a:r>
              <a:rPr lang="de-DE" b="0" dirty="0" err="1">
                <a:latin typeface="Akkurat" panose="02000503040000020004"/>
              </a:rPr>
              <a:t>Yazdkhasti</a:t>
            </a:r>
            <a:r>
              <a:rPr lang="de-DE" b="0" dirty="0">
                <a:latin typeface="Akkurat" panose="02000503040000020004"/>
              </a:rPr>
              <a:t> und Norma Dettloff, Betreuung internationale Regelstudierende.</a:t>
            </a:r>
            <a:br>
              <a:rPr lang="de-DE" b="0" dirty="0">
                <a:solidFill>
                  <a:srgbClr val="7030A0"/>
                </a:solidFill>
                <a:latin typeface="Akkurat" panose="02000503040000020004"/>
              </a:rPr>
            </a:br>
            <a:br>
              <a:rPr lang="de-DE" b="0" dirty="0">
                <a:highlight>
                  <a:srgbClr val="FFFF00"/>
                </a:highlight>
                <a:latin typeface="Akkurat" panose="02000503040000020004"/>
              </a:rPr>
            </a:br>
            <a:r>
              <a:rPr lang="de-DE" b="0" i="1" dirty="0">
                <a:solidFill>
                  <a:srgbClr val="7030A0"/>
                </a:solidFill>
                <a:latin typeface="Akkurat" panose="02000503040000020004"/>
              </a:rPr>
              <a:t>Welcome </a:t>
            </a:r>
            <a:r>
              <a:rPr lang="de-DE" b="0" i="1" dirty="0" err="1">
                <a:solidFill>
                  <a:srgbClr val="7030A0"/>
                </a:solidFill>
                <a:latin typeface="Akkurat" panose="02000503040000020004"/>
              </a:rPr>
              <a:t>Address</a:t>
            </a:r>
            <a:r>
              <a:rPr lang="de-DE" b="0" i="1" dirty="0">
                <a:solidFill>
                  <a:srgbClr val="7030A0"/>
                </a:solidFill>
                <a:latin typeface="Akkurat" panose="02000503040000020004"/>
              </a:rPr>
              <a:t> </a:t>
            </a:r>
            <a:r>
              <a:rPr lang="de-DE" b="0" i="1" dirty="0" err="1">
                <a:solidFill>
                  <a:srgbClr val="7030A0"/>
                </a:solidFill>
                <a:latin typeface="Akkurat" panose="02000503040000020004"/>
              </a:rPr>
              <a:t>of</a:t>
            </a:r>
            <a:r>
              <a:rPr lang="de-DE" b="0" i="1" dirty="0">
                <a:solidFill>
                  <a:srgbClr val="7030A0"/>
                </a:solidFill>
                <a:latin typeface="Akkurat" panose="02000503040000020004"/>
              </a:rPr>
              <a:t> </a:t>
            </a:r>
            <a:r>
              <a:rPr lang="de-DE" b="0" i="1" dirty="0" err="1">
                <a:solidFill>
                  <a:srgbClr val="7030A0"/>
                </a:solidFill>
                <a:latin typeface="Akkurat" panose="02000503040000020004"/>
              </a:rPr>
              <a:t>former</a:t>
            </a:r>
            <a:r>
              <a:rPr lang="de-DE" b="0" i="1" dirty="0">
                <a:solidFill>
                  <a:srgbClr val="7030A0"/>
                </a:solidFill>
                <a:latin typeface="Akkurat" panose="02000503040000020004"/>
              </a:rPr>
              <a:t> </a:t>
            </a:r>
            <a:r>
              <a:rPr lang="de-DE" b="0" i="1" dirty="0" err="1">
                <a:solidFill>
                  <a:srgbClr val="7030A0"/>
                </a:solidFill>
                <a:latin typeface="Akkurat" panose="02000503040000020004"/>
              </a:rPr>
              <a:t>student</a:t>
            </a:r>
            <a:r>
              <a:rPr lang="de-DE" b="0" i="1" dirty="0">
                <a:solidFill>
                  <a:srgbClr val="7030A0"/>
                </a:solidFill>
                <a:latin typeface="Akkurat" panose="02000503040000020004"/>
              </a:rPr>
              <a:t> </a:t>
            </a:r>
            <a:r>
              <a:rPr lang="de-DE" b="0" i="1" dirty="0" err="1">
                <a:solidFill>
                  <a:srgbClr val="7030A0"/>
                </a:solidFill>
                <a:latin typeface="Akkurat" panose="02000503040000020004"/>
              </a:rPr>
              <a:t>Pavis</a:t>
            </a:r>
            <a:r>
              <a:rPr lang="de-DE" b="0" i="1" dirty="0">
                <a:solidFill>
                  <a:srgbClr val="7030A0"/>
                </a:solidFill>
                <a:latin typeface="Akkurat" panose="02000503040000020004"/>
              </a:rPr>
              <a:t> </a:t>
            </a:r>
            <a:r>
              <a:rPr lang="de-DE" b="0" i="1" dirty="0" err="1">
                <a:solidFill>
                  <a:srgbClr val="7030A0"/>
                </a:solidFill>
                <a:latin typeface="Akkurat" panose="02000503040000020004"/>
              </a:rPr>
              <a:t>Yazdkhasti</a:t>
            </a:r>
            <a:r>
              <a:rPr lang="de-DE" b="0" i="1" dirty="0">
                <a:solidFill>
                  <a:srgbClr val="7030A0"/>
                </a:solidFill>
                <a:latin typeface="Akkurat" panose="02000503040000020004"/>
              </a:rPr>
              <a:t> and Norma Dettloff, International Student </a:t>
            </a:r>
            <a:r>
              <a:rPr lang="de-DE" b="0" i="1" dirty="0" err="1">
                <a:solidFill>
                  <a:srgbClr val="7030A0"/>
                </a:solidFill>
                <a:latin typeface="Akkurat" panose="02000503040000020004"/>
              </a:rPr>
              <a:t>Advisor</a:t>
            </a:r>
            <a:br>
              <a:rPr lang="en-US" b="0" i="1" dirty="0">
                <a:solidFill>
                  <a:srgbClr val="7030A0"/>
                </a:solidFill>
                <a:latin typeface="Akkurat" panose="02000503040000020004"/>
              </a:rPr>
            </a:b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CBCE68C-C597-462A-8B45-1165497DC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htw saar | Welcome Event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98B9DBA-A814-41DA-BF4C-17693B537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3B2F1-1FC2-CF4C-99D3-E76CBC77F9B8}" type="slidenum">
              <a:rPr lang="de-DE" smtClean="0"/>
              <a:t>5</a:t>
            </a:fld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E841980-C28A-4399-AE6F-7C30FFBB193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r"/>
            <a:fld id="{C4791983-5EE3-8644-A800-A8F91C26B6F0}" type="datetime1">
              <a:rPr lang="de-DE" smtClean="0"/>
              <a:t>22.09.2025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119240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53000DE-D7AC-4066-B12E-AAB6079C9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htw saar | Welcome Event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E2BE62D-742E-413E-A563-70C0C2BB9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3B2F1-1FC2-CF4C-99D3-E76CBC77F9B8}" type="slidenum">
              <a:rPr lang="de-DE" smtClean="0"/>
              <a:t>6</a:t>
            </a:fld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FB29BCF-2FBB-4768-99FE-09AD1A03D69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r"/>
            <a:fld id="{C4791983-5EE3-8644-A800-A8F91C26B6F0}" type="datetime1">
              <a:rPr lang="de-DE" smtClean="0"/>
              <a:t>22.09.2025</a:t>
            </a:fld>
            <a:endParaRPr lang="de-DE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BB968D01-1AC4-421D-9D80-0A83EE6A4AD5}"/>
              </a:ext>
            </a:extLst>
          </p:cNvPr>
          <p:cNvSpPr txBox="1">
            <a:spLocks/>
          </p:cNvSpPr>
          <p:nvPr/>
        </p:nvSpPr>
        <p:spPr>
          <a:xfrm>
            <a:off x="766763" y="0"/>
            <a:ext cx="7227167" cy="7727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kkurat" panose="02000503040000020004"/>
              </a:rPr>
              <a:t>The International Office Team </a:t>
            </a:r>
            <a:r>
              <a:rPr kumimoji="0" lang="de-DE" sz="105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kkurat" panose="02000503040000020004"/>
              </a:rPr>
              <a:t>(</a:t>
            </a:r>
            <a:r>
              <a:rPr kumimoji="0" lang="de-DE" sz="105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kkurat" panose="02000503040000020004"/>
              </a:rPr>
              <a:t>alphabetical</a:t>
            </a:r>
            <a:r>
              <a:rPr kumimoji="0" lang="de-DE" sz="105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kkurat" panose="02000503040000020004"/>
              </a:rPr>
              <a:t>)</a:t>
            </a:r>
            <a:endParaRPr kumimoji="0" lang="de-DE" sz="280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kkurat" panose="02000503040000020004"/>
            </a:endParaRPr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6694B53C-5FB9-4AC9-9E58-8E478956ACA3}"/>
              </a:ext>
            </a:extLst>
          </p:cNvPr>
          <p:cNvSpPr txBox="1">
            <a:spLocks/>
          </p:cNvSpPr>
          <p:nvPr/>
        </p:nvSpPr>
        <p:spPr>
          <a:xfrm>
            <a:off x="650748" y="912499"/>
            <a:ext cx="11942556" cy="85053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endParaRPr lang="de-DE" sz="1100" b="0" dirty="0">
              <a:latin typeface="Akkurat" panose="02000503040000020004"/>
            </a:endParaRPr>
          </a:p>
          <a:p>
            <a:pPr marL="342900" lvl="0" indent="-342900" algn="l">
              <a:buFont typeface="Arial" panose="020B0604020202020204" pitchFamily="34" charset="0"/>
              <a:buChar char="•"/>
              <a:defRPr/>
            </a:pPr>
            <a:r>
              <a:rPr lang="de-DE" sz="1600" dirty="0">
                <a:solidFill>
                  <a:srgbClr val="800080"/>
                </a:solidFill>
                <a:latin typeface="Akkurat" panose="02000503040000020004"/>
              </a:rPr>
              <a:t>Daniela Broßius </a:t>
            </a:r>
            <a:r>
              <a:rPr lang="de-DE" sz="1600" b="0" dirty="0">
                <a:latin typeface="Akkurat" panose="02000503040000020004"/>
              </a:rPr>
              <a:t>–</a:t>
            </a:r>
            <a:r>
              <a:rPr lang="de-DE" sz="1600" dirty="0">
                <a:solidFill>
                  <a:srgbClr val="800080"/>
                </a:solidFill>
                <a:latin typeface="Akkurat" panose="02000503040000020004"/>
              </a:rPr>
              <a:t> </a:t>
            </a:r>
            <a:r>
              <a:rPr lang="de-DE" sz="1600" b="0" dirty="0">
                <a:solidFill>
                  <a:sysClr val="windowText" lastClr="000000"/>
                </a:solidFill>
                <a:latin typeface="Akkurat" panose="02000503040000020004"/>
              </a:rPr>
              <a:t>Outgoing exchange </a:t>
            </a:r>
            <a:r>
              <a:rPr lang="de-DE" sz="1600" b="0" dirty="0" err="1">
                <a:solidFill>
                  <a:sysClr val="windowText" lastClr="000000"/>
                </a:solidFill>
                <a:latin typeface="Akkurat" panose="02000503040000020004"/>
              </a:rPr>
              <a:t>coordinator</a:t>
            </a:r>
            <a:endParaRPr lang="de-DE" sz="1600" b="0" dirty="0">
              <a:solidFill>
                <a:sysClr val="windowText" lastClr="000000"/>
              </a:solidFill>
              <a:latin typeface="Akkurat" panose="02000503040000020004"/>
            </a:endParaRPr>
          </a:p>
          <a:p>
            <a:pPr marL="342900" indent="-342900" algn="l">
              <a:buFont typeface="Arial" panose="020B0604020202020204" pitchFamily="34" charset="0"/>
              <a:buChar char="•"/>
              <a:defRPr/>
            </a:pPr>
            <a:r>
              <a:rPr lang="de-DE" sz="1600" dirty="0">
                <a:solidFill>
                  <a:srgbClr val="800080"/>
                </a:solidFill>
                <a:latin typeface="Akkurat" panose="02000503040000020004"/>
              </a:rPr>
              <a:t>Norma Dettloff </a:t>
            </a:r>
            <a:r>
              <a:rPr lang="de-DE" sz="1600" b="0" dirty="0">
                <a:latin typeface="Akkurat" panose="02000503040000020004"/>
              </a:rPr>
              <a:t>–</a:t>
            </a:r>
            <a:r>
              <a:rPr lang="de-DE" sz="1600" dirty="0">
                <a:solidFill>
                  <a:srgbClr val="800080"/>
                </a:solidFill>
                <a:latin typeface="Akkurat" panose="02000503040000020004"/>
              </a:rPr>
              <a:t> </a:t>
            </a:r>
            <a:r>
              <a:rPr lang="de-DE" sz="1600" b="0" dirty="0">
                <a:solidFill>
                  <a:sysClr val="windowText" lastClr="000000"/>
                </a:solidFill>
                <a:latin typeface="Akkurat" panose="02000503040000020004"/>
              </a:rPr>
              <a:t>International Degree-</a:t>
            </a:r>
            <a:r>
              <a:rPr lang="de-DE" sz="1600" b="0" dirty="0" err="1">
                <a:solidFill>
                  <a:sysClr val="windowText" lastClr="000000"/>
                </a:solidFill>
                <a:latin typeface="Akkurat" panose="02000503040000020004"/>
              </a:rPr>
              <a:t>Seeking</a:t>
            </a:r>
            <a:r>
              <a:rPr lang="de-DE" sz="1600" b="0" dirty="0">
                <a:solidFill>
                  <a:sysClr val="windowText" lastClr="000000"/>
                </a:solidFill>
                <a:latin typeface="Akkurat" panose="02000503040000020004"/>
              </a:rPr>
              <a:t> Students</a:t>
            </a:r>
          </a:p>
          <a:p>
            <a:pPr marL="342900" lvl="0" indent="-342900" algn="l">
              <a:buFont typeface="Arial" panose="020B0604020202020204" pitchFamily="34" charset="0"/>
              <a:buChar char="•"/>
              <a:defRPr/>
            </a:pPr>
            <a:r>
              <a:rPr lang="de-DE" sz="1600" dirty="0">
                <a:solidFill>
                  <a:srgbClr val="800080"/>
                </a:solidFill>
                <a:latin typeface="Akkurat" panose="02000503040000020004"/>
              </a:rPr>
              <a:t>Marion Hergenröther </a:t>
            </a:r>
            <a:r>
              <a:rPr lang="de-DE" sz="1600" b="0" dirty="0">
                <a:solidFill>
                  <a:sysClr val="windowText" lastClr="000000"/>
                </a:solidFill>
                <a:latin typeface="Akkurat" panose="02000503040000020004"/>
              </a:rPr>
              <a:t>– E</a:t>
            </a:r>
            <a:r>
              <a:rPr lang="en-US" sz="1600" b="0" dirty="0" err="1">
                <a:solidFill>
                  <a:sysClr val="windowText" lastClr="000000"/>
                </a:solidFill>
                <a:latin typeface="Akkurat" panose="02000503040000020004"/>
              </a:rPr>
              <a:t>rasmus</a:t>
            </a:r>
            <a:r>
              <a:rPr lang="en-US" sz="1600" b="0" dirty="0">
                <a:solidFill>
                  <a:sysClr val="windowText" lastClr="000000"/>
                </a:solidFill>
                <a:latin typeface="Akkurat" panose="02000503040000020004"/>
              </a:rPr>
              <a:t>+ and overseas incoming exchange students</a:t>
            </a:r>
          </a:p>
          <a:p>
            <a:pPr marL="342900" lvl="0" indent="-342900" algn="l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800080"/>
                </a:solidFill>
                <a:latin typeface="Akkurat" panose="02000503040000020004"/>
              </a:rPr>
              <a:t>Doris Kollmann </a:t>
            </a:r>
            <a:r>
              <a:rPr lang="en-US" sz="1600" dirty="0">
                <a:solidFill>
                  <a:sysClr val="windowText" lastClr="000000"/>
                </a:solidFill>
                <a:latin typeface="Akkurat" panose="02000503040000020004"/>
              </a:rPr>
              <a:t>- Director International Office</a:t>
            </a:r>
            <a:endParaRPr lang="de-DE" sz="1600" b="0" dirty="0">
              <a:solidFill>
                <a:sysClr val="windowText" lastClr="000000"/>
              </a:solidFill>
              <a:latin typeface="Akkurat" panose="02000503040000020004"/>
            </a:endParaRPr>
          </a:p>
          <a:p>
            <a:pPr marL="342900" lvl="0" indent="-342900" algn="l">
              <a:buFont typeface="Arial" panose="020B0604020202020204" pitchFamily="34" charset="0"/>
              <a:buChar char="•"/>
              <a:defRPr/>
            </a:pPr>
            <a:r>
              <a:rPr lang="de-DE" sz="1600" dirty="0">
                <a:solidFill>
                  <a:srgbClr val="800080"/>
                </a:solidFill>
                <a:latin typeface="Akkurat" panose="02000503040000020004"/>
              </a:rPr>
              <a:t>Miriam Renner</a:t>
            </a:r>
            <a:r>
              <a:rPr lang="de-DE" sz="1600" b="0" dirty="0">
                <a:solidFill>
                  <a:sysClr val="windowText" lastClr="000000"/>
                </a:solidFill>
                <a:latin typeface="Akkurat" panose="02000503040000020004"/>
              </a:rPr>
              <a:t> – International Degree-</a:t>
            </a:r>
            <a:r>
              <a:rPr lang="de-DE" sz="1600" b="0" dirty="0" err="1">
                <a:solidFill>
                  <a:sysClr val="windowText" lastClr="000000"/>
                </a:solidFill>
                <a:latin typeface="Akkurat" panose="02000503040000020004"/>
              </a:rPr>
              <a:t>Seeking</a:t>
            </a:r>
            <a:r>
              <a:rPr lang="de-DE" sz="1600" b="0" dirty="0">
                <a:solidFill>
                  <a:sysClr val="windowText" lastClr="000000"/>
                </a:solidFill>
                <a:latin typeface="Akkurat" panose="02000503040000020004"/>
              </a:rPr>
              <a:t> Students &amp; E</a:t>
            </a:r>
            <a:r>
              <a:rPr lang="en-US" sz="1600" b="0" dirty="0" err="1">
                <a:solidFill>
                  <a:sysClr val="windowText" lastClr="000000"/>
                </a:solidFill>
                <a:latin typeface="Akkurat" panose="02000503040000020004"/>
              </a:rPr>
              <a:t>rasmus</a:t>
            </a:r>
            <a:r>
              <a:rPr lang="en-US" sz="1600" b="0" dirty="0">
                <a:solidFill>
                  <a:sysClr val="windowText" lastClr="000000"/>
                </a:solidFill>
                <a:latin typeface="Akkurat" panose="02000503040000020004"/>
              </a:rPr>
              <a:t>+ and overseas incoming exchange students</a:t>
            </a:r>
          </a:p>
          <a:p>
            <a:pPr marL="342900" indent="-342900" algn="l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800080"/>
                </a:solidFill>
                <a:latin typeface="Akkurat" panose="02000503040000020004"/>
              </a:rPr>
              <a:t>Andrea Roth-Bastian </a:t>
            </a:r>
            <a:r>
              <a:rPr lang="de-DE" sz="1600" b="0" dirty="0">
                <a:solidFill>
                  <a:sysClr val="windowText" lastClr="000000"/>
                </a:solidFill>
                <a:latin typeface="Akkurat" panose="02000503040000020004"/>
              </a:rPr>
              <a:t>– Erasmus+ Institutional Coordinator / Outgoing exchange </a:t>
            </a:r>
            <a:r>
              <a:rPr lang="de-DE" sz="1600" b="0" dirty="0" err="1">
                <a:solidFill>
                  <a:sysClr val="windowText" lastClr="000000"/>
                </a:solidFill>
                <a:latin typeface="Akkurat" panose="02000503040000020004"/>
              </a:rPr>
              <a:t>coordinator</a:t>
            </a:r>
            <a:endParaRPr lang="de-DE" sz="1600" b="0" dirty="0">
              <a:solidFill>
                <a:sysClr val="windowText" lastClr="000000"/>
              </a:solidFill>
              <a:latin typeface="Akkurat" panose="02000503040000020004"/>
            </a:endParaRPr>
          </a:p>
          <a:p>
            <a:pPr marL="342900" indent="-342900" algn="l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800080"/>
                </a:solidFill>
                <a:latin typeface="Akkurat" panose="02000503040000020004"/>
              </a:rPr>
              <a:t>Linus</a:t>
            </a:r>
            <a:r>
              <a:rPr lang="en-US" sz="1600" dirty="0">
                <a:solidFill>
                  <a:sysClr val="windowText" lastClr="000000"/>
                </a:solidFill>
                <a:latin typeface="Akkurat" panose="02000503040000020004"/>
              </a:rPr>
              <a:t> </a:t>
            </a:r>
            <a:r>
              <a:rPr lang="en-US" sz="1600" dirty="0">
                <a:solidFill>
                  <a:srgbClr val="800080"/>
                </a:solidFill>
                <a:latin typeface="Akkurat" panose="02000503040000020004"/>
              </a:rPr>
              <a:t>Wrona</a:t>
            </a:r>
            <a:r>
              <a:rPr lang="en-US" sz="1600" dirty="0">
                <a:solidFill>
                  <a:sysClr val="windowText" lastClr="000000"/>
                </a:solidFill>
                <a:latin typeface="Akkurat" panose="02000503040000020004"/>
              </a:rPr>
              <a:t> </a:t>
            </a:r>
            <a:r>
              <a:rPr lang="de-DE" sz="1600" b="0" dirty="0">
                <a:solidFill>
                  <a:sysClr val="windowText" lastClr="000000"/>
                </a:solidFill>
                <a:latin typeface="Akkurat" panose="02000503040000020004"/>
              </a:rPr>
              <a:t>– Erasmus+ and outgoing </a:t>
            </a:r>
            <a:r>
              <a:rPr lang="de-DE" sz="1600" b="0" dirty="0" err="1">
                <a:solidFill>
                  <a:sysClr val="windowText" lastClr="000000"/>
                </a:solidFill>
                <a:latin typeface="Akkurat" panose="02000503040000020004"/>
              </a:rPr>
              <a:t>blended</a:t>
            </a:r>
            <a:r>
              <a:rPr lang="de-DE" sz="1600" b="0" dirty="0">
                <a:solidFill>
                  <a:sysClr val="windowText" lastClr="000000"/>
                </a:solidFill>
                <a:latin typeface="Akkurat" panose="02000503040000020004"/>
              </a:rPr>
              <a:t> </a:t>
            </a:r>
            <a:r>
              <a:rPr lang="de-DE" sz="1600" b="0" dirty="0" err="1">
                <a:solidFill>
                  <a:sysClr val="windowText" lastClr="000000"/>
                </a:solidFill>
                <a:latin typeface="Akkurat" panose="02000503040000020004"/>
              </a:rPr>
              <a:t>mobilities</a:t>
            </a:r>
            <a:r>
              <a:rPr lang="de-DE" sz="1600" b="0" dirty="0">
                <a:solidFill>
                  <a:sysClr val="windowText" lastClr="000000"/>
                </a:solidFill>
                <a:latin typeface="Akkurat" panose="02000503040000020004"/>
              </a:rPr>
              <a:t> </a:t>
            </a:r>
          </a:p>
          <a:p>
            <a:pPr marL="342900" lvl="0" indent="-342900" algn="l">
              <a:buFont typeface="Arial" panose="020B0604020202020204" pitchFamily="34" charset="0"/>
              <a:buChar char="•"/>
              <a:defRPr/>
            </a:pPr>
            <a:endParaRPr lang="de-DE" sz="1600" b="0" dirty="0">
              <a:solidFill>
                <a:sysClr val="windowText" lastClr="000000"/>
              </a:solidFill>
              <a:latin typeface="Akkurat" panose="02000503040000020004"/>
            </a:endParaRPr>
          </a:p>
          <a:p>
            <a:pPr marL="342900" lvl="0" indent="-342900" algn="l">
              <a:buFont typeface="Arial" panose="020B0604020202020204" pitchFamily="34" charset="0"/>
              <a:buChar char="•"/>
              <a:defRPr/>
            </a:pPr>
            <a:r>
              <a:rPr lang="de-DE" sz="1600" dirty="0">
                <a:solidFill>
                  <a:srgbClr val="800080"/>
                </a:solidFill>
                <a:latin typeface="Akkurat" panose="02000503040000020004"/>
              </a:rPr>
              <a:t>Student </a:t>
            </a:r>
            <a:r>
              <a:rPr lang="de-DE" sz="1600" dirty="0" err="1">
                <a:solidFill>
                  <a:srgbClr val="800080"/>
                </a:solidFill>
                <a:latin typeface="Akkurat" panose="02000503040000020004"/>
              </a:rPr>
              <a:t>Buddies</a:t>
            </a:r>
            <a:r>
              <a:rPr lang="de-DE" sz="1600" dirty="0">
                <a:solidFill>
                  <a:srgbClr val="800080"/>
                </a:solidFill>
                <a:latin typeface="Akkurat" panose="02000503040000020004"/>
              </a:rPr>
              <a:t>:</a:t>
            </a:r>
          </a:p>
          <a:p>
            <a:pPr lvl="0" algn="l">
              <a:defRPr/>
            </a:pPr>
            <a:r>
              <a:rPr lang="de-DE" sz="1600" dirty="0">
                <a:solidFill>
                  <a:srgbClr val="800080"/>
                </a:solidFill>
                <a:latin typeface="Akkurat" panose="02000503040000020004"/>
              </a:rPr>
              <a:t>     </a:t>
            </a:r>
            <a:r>
              <a:rPr lang="de-DE" sz="1600" b="0" dirty="0">
                <a:solidFill>
                  <a:srgbClr val="800080"/>
                </a:solidFill>
                <a:latin typeface="Akkurat" panose="02000503040000020004"/>
              </a:rPr>
              <a:t>International Degree-</a:t>
            </a:r>
            <a:r>
              <a:rPr lang="de-DE" sz="1600" b="0" dirty="0" err="1">
                <a:solidFill>
                  <a:srgbClr val="800080"/>
                </a:solidFill>
                <a:latin typeface="Akkurat" panose="02000503040000020004"/>
              </a:rPr>
              <a:t>Seeking</a:t>
            </a:r>
            <a:r>
              <a:rPr lang="de-DE" sz="1600" b="0" dirty="0">
                <a:solidFill>
                  <a:srgbClr val="800080"/>
                </a:solidFill>
                <a:latin typeface="Akkurat" panose="02000503040000020004"/>
              </a:rPr>
              <a:t> Students            Incoming Exchange Students</a:t>
            </a:r>
          </a:p>
          <a:p>
            <a:pPr marL="800100" lvl="1" indent="-342900" algn="l">
              <a:buFont typeface="Arial" panose="020B0604020202020204" pitchFamily="34" charset="0"/>
              <a:buChar char="•"/>
              <a:defRPr/>
            </a:pPr>
            <a:r>
              <a:rPr lang="de-DE" sz="1600" b="0" dirty="0">
                <a:solidFill>
                  <a:sysClr val="windowText" lastClr="000000"/>
                </a:solidFill>
                <a:latin typeface="Akkurat" panose="02000503040000020004"/>
              </a:rPr>
              <a:t>Alona</a:t>
            </a:r>
          </a:p>
          <a:p>
            <a:pPr marL="800100" lvl="1" indent="-342900" algn="l">
              <a:buFont typeface="Arial" panose="020B0604020202020204" pitchFamily="34" charset="0"/>
              <a:buChar char="•"/>
              <a:defRPr/>
            </a:pPr>
            <a:r>
              <a:rPr lang="de-DE" sz="1600" b="0" dirty="0">
                <a:solidFill>
                  <a:sysClr val="windowText" lastClr="000000"/>
                </a:solidFill>
                <a:latin typeface="Akkurat" panose="02000503040000020004"/>
              </a:rPr>
              <a:t>Chaymae</a:t>
            </a:r>
          </a:p>
          <a:p>
            <a:pPr marL="800100" lvl="1" indent="-342900" algn="l">
              <a:buFont typeface="Arial" panose="020B0604020202020204" pitchFamily="34" charset="0"/>
              <a:buChar char="•"/>
              <a:defRPr/>
            </a:pPr>
            <a:r>
              <a:rPr lang="de-DE" sz="1600" b="0" dirty="0">
                <a:solidFill>
                  <a:sysClr val="windowText" lastClr="000000"/>
                </a:solidFill>
                <a:latin typeface="Akkurat" panose="02000503040000020004"/>
              </a:rPr>
              <a:t>Fadi</a:t>
            </a:r>
          </a:p>
          <a:p>
            <a:pPr marL="800100" lvl="1" indent="-342900" algn="l">
              <a:buFont typeface="Arial" panose="020B0604020202020204" pitchFamily="34" charset="0"/>
              <a:buChar char="•"/>
              <a:defRPr/>
            </a:pPr>
            <a:r>
              <a:rPr lang="de-DE" sz="1600" b="0" dirty="0">
                <a:solidFill>
                  <a:sysClr val="windowText" lastClr="000000"/>
                </a:solidFill>
                <a:latin typeface="Akkurat" panose="02000503040000020004"/>
              </a:rPr>
              <a:t>Rohan</a:t>
            </a:r>
          </a:p>
          <a:p>
            <a:pPr marL="800100" lvl="1" indent="-342900" algn="l">
              <a:buFont typeface="Arial" panose="020B0604020202020204" pitchFamily="34" charset="0"/>
              <a:buChar char="•"/>
              <a:defRPr/>
            </a:pPr>
            <a:r>
              <a:rPr lang="de-DE" sz="1600" b="0" dirty="0" err="1">
                <a:solidFill>
                  <a:sysClr val="windowText" lastClr="000000"/>
                </a:solidFill>
                <a:latin typeface="Akkurat" panose="02000503040000020004"/>
              </a:rPr>
              <a:t>Mariia</a:t>
            </a:r>
            <a:endParaRPr lang="de-DE" sz="1600" b="0" dirty="0">
              <a:solidFill>
                <a:sysClr val="windowText" lastClr="000000"/>
              </a:solidFill>
              <a:latin typeface="Akkurat" panose="02000503040000020004"/>
            </a:endParaRPr>
          </a:p>
          <a:p>
            <a:pPr marL="800100" lvl="1" indent="-342900" algn="l">
              <a:buFont typeface="Arial" panose="020B0604020202020204" pitchFamily="34" charset="0"/>
              <a:buChar char="•"/>
              <a:defRPr/>
            </a:pPr>
            <a:r>
              <a:rPr lang="de-DE" sz="1600" dirty="0">
                <a:solidFill>
                  <a:sysClr val="windowText" lastClr="000000"/>
                </a:solidFill>
                <a:latin typeface="Akkurat" panose="02000503040000020004"/>
              </a:rPr>
              <a:t>Amkehan</a:t>
            </a:r>
          </a:p>
          <a:p>
            <a:pPr marL="800100" lvl="1" indent="-342900" algn="l">
              <a:buFont typeface="Arial" panose="020B0604020202020204" pitchFamily="34" charset="0"/>
              <a:buChar char="•"/>
              <a:defRPr/>
            </a:pPr>
            <a:endParaRPr lang="de-DE" sz="1400" b="0" dirty="0">
              <a:solidFill>
                <a:sysClr val="windowText" lastClr="000000"/>
              </a:solidFill>
              <a:latin typeface="Akkurat" panose="02000503040000020004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A9F7D8A2-7FEB-41EA-A370-771537B1A8FC}"/>
              </a:ext>
            </a:extLst>
          </p:cNvPr>
          <p:cNvSpPr txBox="1"/>
          <p:nvPr/>
        </p:nvSpPr>
        <p:spPr bwMode="auto">
          <a:xfrm>
            <a:off x="5465386" y="4580410"/>
            <a:ext cx="3352800" cy="58477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600" b="0" dirty="0">
                <a:latin typeface="Akkurat" panose="02000503040000020004"/>
              </a:rPr>
              <a:t>Emilia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600" b="0" dirty="0">
                <a:latin typeface="Akkurat" panose="02000503040000020004"/>
              </a:rPr>
              <a:t>Sulaiman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53C0EF17-FE28-4C6E-A22B-AE6909D3B8C6}"/>
              </a:ext>
            </a:extLst>
          </p:cNvPr>
          <p:cNvSpPr txBox="1"/>
          <p:nvPr/>
        </p:nvSpPr>
        <p:spPr bwMode="auto">
          <a:xfrm>
            <a:off x="2703946" y="4580409"/>
            <a:ext cx="3352800" cy="58477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600" b="0" dirty="0">
                <a:latin typeface="Akkurat" panose="02000503040000020004"/>
              </a:rPr>
              <a:t>Sabia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600" b="0" dirty="0">
                <a:latin typeface="Akkurat" panose="02000503040000020004"/>
              </a:rPr>
              <a:t>Myriam</a:t>
            </a:r>
          </a:p>
        </p:txBody>
      </p:sp>
    </p:spTree>
    <p:extLst>
      <p:ext uri="{BB962C8B-B14F-4D97-AF65-F5344CB8AC3E}">
        <p14:creationId xmlns:p14="http://schemas.microsoft.com/office/powerpoint/2010/main" val="23726648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35547584-0384-4257-9DB9-567E13F5B0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925"/>
          <a:stretch/>
        </p:blipFill>
        <p:spPr>
          <a:xfrm>
            <a:off x="2986999" y="677455"/>
            <a:ext cx="2854508" cy="55029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74F4D85F-B1A0-4F28-97DA-470DBEE77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952" y="1167156"/>
            <a:ext cx="2451146" cy="2340172"/>
          </a:xfrm>
        </p:spPr>
        <p:txBody>
          <a:bodyPr/>
          <a:lstStyle/>
          <a:p>
            <a:r>
              <a:rPr lang="de-DE" dirty="0"/>
              <a:t>Welcome </a:t>
            </a:r>
            <a:r>
              <a:rPr lang="de-DE" dirty="0" err="1"/>
              <a:t>Weeks</a:t>
            </a:r>
            <a:r>
              <a:rPr lang="de-DE" dirty="0"/>
              <a:t> Programm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D630ACD-8A6D-424D-A2B7-CE592AA09CD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907543" y="1009380"/>
            <a:ext cx="4529310" cy="1038525"/>
          </a:xfrm>
        </p:spPr>
        <p:txBody>
          <a:bodyPr/>
          <a:lstStyle/>
          <a:p>
            <a:r>
              <a:rPr lang="de-DE" sz="2400" i="1" dirty="0" err="1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rPr>
              <a:t>Sign</a:t>
            </a:r>
            <a:r>
              <a:rPr lang="de-DE" sz="2400" i="1" dirty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de-DE" sz="2400" i="1" dirty="0" err="1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rPr>
              <a:t>up</a:t>
            </a:r>
            <a:r>
              <a:rPr lang="de-DE" sz="2400" i="1" dirty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de-DE" sz="2400" i="1" dirty="0" err="1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rPr>
              <a:t>for</a:t>
            </a:r>
            <a:r>
              <a:rPr lang="de-DE" sz="2400" i="1" dirty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de-DE" sz="2400" i="1" dirty="0" err="1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rPr>
              <a:t>the</a:t>
            </a:r>
            <a:r>
              <a:rPr lang="de-DE" sz="2400" i="1" dirty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de-DE" sz="2400" i="1" dirty="0" err="1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rPr>
              <a:t>events</a:t>
            </a:r>
            <a:endParaRPr lang="de-DE" sz="2400" i="1" dirty="0">
              <a:solidFill>
                <a:schemeClr val="bg1">
                  <a:lumMod val="50000"/>
                </a:schemeClr>
              </a:solidFill>
              <a:latin typeface="Arial" charset="0"/>
              <a:cs typeface="Arial" charset="0"/>
            </a:endParaRPr>
          </a:p>
          <a:p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2FA0E56-B306-4259-9233-B2B150341CEA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>
            <a:normAutofit/>
          </a:bodyPr>
          <a:lstStyle/>
          <a:p>
            <a:r>
              <a:rPr lang="de-DE" sz="2400" dirty="0">
                <a:solidFill>
                  <a:srgbClr val="7030A0"/>
                </a:solidFill>
                <a:latin typeface="Arial" charset="0"/>
                <a:cs typeface="Arial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Anmeldung zu den Events </a:t>
            </a:r>
            <a:endParaRPr lang="de-DE" sz="2400" dirty="0">
              <a:solidFill>
                <a:srgbClr val="7030A0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A5CCB419-DAF7-42DC-B993-475B9BBCD043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907543" y="3151256"/>
            <a:ext cx="4529310" cy="1038525"/>
          </a:xfrm>
        </p:spPr>
        <p:txBody>
          <a:bodyPr/>
          <a:lstStyle/>
          <a:p>
            <a:r>
              <a:rPr lang="de-DE" sz="2400" i="1" dirty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rPr>
              <a:t>Link </a:t>
            </a:r>
            <a:r>
              <a:rPr lang="de-DE" sz="2400" i="1" dirty="0" err="1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rPr>
              <a:t>to</a:t>
            </a:r>
            <a:r>
              <a:rPr lang="de-DE" sz="2400" i="1" dirty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de-DE" sz="2400" i="1" dirty="0" err="1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rPr>
              <a:t>the</a:t>
            </a:r>
            <a:r>
              <a:rPr lang="de-DE" sz="2400" i="1" dirty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rPr>
              <a:t> Orientation Session </a:t>
            </a:r>
            <a:r>
              <a:rPr lang="de-DE" sz="2400" i="1" dirty="0" err="1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rPr>
              <a:t>Slides</a:t>
            </a:r>
            <a:endParaRPr lang="de-DE" sz="2400" i="1" dirty="0">
              <a:solidFill>
                <a:schemeClr val="bg1">
                  <a:lumMod val="50000"/>
                </a:schemeClr>
              </a:solidFill>
              <a:latin typeface="Arial" charset="0"/>
              <a:cs typeface="Arial" charset="0"/>
            </a:endParaRPr>
          </a:p>
          <a:p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20098BD8-52E6-4995-8301-873BDAFAFDCA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885935" y="2505904"/>
            <a:ext cx="4529310" cy="626856"/>
          </a:xfrm>
        </p:spPr>
        <p:txBody>
          <a:bodyPr>
            <a:noAutofit/>
          </a:bodyPr>
          <a:lstStyle/>
          <a:p>
            <a:r>
              <a:rPr lang="de-DE" sz="2400" dirty="0">
                <a:solidFill>
                  <a:srgbClr val="7030A0"/>
                </a:solidFill>
                <a:latin typeface="Arial" charset="0"/>
                <a:cs typeface="Arial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 zu den Orientation Präsentations-Folien</a:t>
            </a:r>
            <a:endParaRPr lang="de-DE" sz="2400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69852A6F-EB0C-4C6A-B8FE-B351FAD84022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885934" y="5400725"/>
            <a:ext cx="4827645" cy="1289442"/>
          </a:xfrm>
        </p:spPr>
        <p:txBody>
          <a:bodyPr>
            <a:normAutofit/>
          </a:bodyPr>
          <a:lstStyle/>
          <a:p>
            <a:r>
              <a:rPr lang="de-DE" sz="2400" i="1" dirty="0">
                <a:solidFill>
                  <a:schemeClr val="bg1">
                    <a:lumMod val="50000"/>
                  </a:schemeClr>
                </a:solidFill>
              </a:rPr>
              <a:t>More </a:t>
            </a:r>
            <a:r>
              <a:rPr lang="de-DE" sz="2400" i="1" dirty="0" err="1">
                <a:solidFill>
                  <a:schemeClr val="bg1">
                    <a:lumMod val="50000"/>
                  </a:schemeClr>
                </a:solidFill>
              </a:rPr>
              <a:t>important</a:t>
            </a:r>
            <a:r>
              <a:rPr lang="de-DE" sz="2400" i="1" dirty="0">
                <a:solidFill>
                  <a:schemeClr val="bg1">
                    <a:lumMod val="50000"/>
                  </a:schemeClr>
                </a:solidFill>
              </a:rPr>
              <a:t> and </a:t>
            </a:r>
            <a:r>
              <a:rPr lang="de-DE" sz="2400" i="1" dirty="0" err="1">
                <a:solidFill>
                  <a:schemeClr val="bg1">
                    <a:lumMod val="50000"/>
                  </a:schemeClr>
                </a:solidFill>
              </a:rPr>
              <a:t>useful</a:t>
            </a:r>
            <a:r>
              <a:rPr lang="de-DE" sz="2400" i="1" dirty="0">
                <a:solidFill>
                  <a:schemeClr val="bg1">
                    <a:lumMod val="50000"/>
                  </a:schemeClr>
                </a:solidFill>
              </a:rPr>
              <a:t> Links (</a:t>
            </a:r>
            <a:r>
              <a:rPr lang="de-DE" sz="2400" i="1" dirty="0" err="1">
                <a:solidFill>
                  <a:schemeClr val="bg1">
                    <a:lumMod val="50000"/>
                  </a:schemeClr>
                </a:solidFill>
              </a:rPr>
              <a:t>Youtube,Instagram</a:t>
            </a:r>
            <a:r>
              <a:rPr lang="de-DE" sz="2400" i="1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de-DE" sz="2400" i="1" dirty="0" err="1">
                <a:solidFill>
                  <a:schemeClr val="bg1">
                    <a:lumMod val="50000"/>
                  </a:schemeClr>
                </a:solidFill>
              </a:rPr>
              <a:t>Semster</a:t>
            </a:r>
            <a:r>
              <a:rPr lang="de-DE" sz="24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2400" i="1" dirty="0" err="1">
                <a:solidFill>
                  <a:schemeClr val="bg1">
                    <a:lumMod val="50000"/>
                  </a:schemeClr>
                </a:solidFill>
              </a:rPr>
              <a:t>Program</a:t>
            </a:r>
            <a:r>
              <a:rPr lang="de-DE" sz="2400" i="1" dirty="0">
                <a:solidFill>
                  <a:schemeClr val="bg1">
                    <a:lumMod val="50000"/>
                  </a:schemeClr>
                </a:solidFill>
              </a:rPr>
              <a:t>, etc.)</a:t>
            </a:r>
          </a:p>
          <a:p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0AE30622-8AF0-47D3-A7F8-44BD35A02768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885935" y="4736892"/>
            <a:ext cx="5118356" cy="626855"/>
          </a:xfrm>
        </p:spPr>
        <p:txBody>
          <a:bodyPr>
            <a:noAutofit/>
          </a:bodyPr>
          <a:lstStyle/>
          <a:p>
            <a:r>
              <a:rPr lang="de-DE" sz="2400" dirty="0">
                <a:solidFill>
                  <a:srgbClr val="7030A0"/>
                </a:solidFill>
              </a:rPr>
              <a:t>Weitere nützliche Links (</a:t>
            </a:r>
            <a:r>
              <a:rPr lang="de-DE" sz="2400" dirty="0">
                <a:solidFill>
                  <a:srgbClr val="7030A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YouTube</a:t>
            </a:r>
            <a:r>
              <a:rPr lang="de-DE" sz="2400" dirty="0">
                <a:solidFill>
                  <a:srgbClr val="7030A0"/>
                </a:solidFill>
              </a:rPr>
              <a:t>, </a:t>
            </a:r>
            <a:r>
              <a:rPr lang="de-DE" sz="2400" dirty="0">
                <a:solidFill>
                  <a:srgbClr val="7030A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Instagram</a:t>
            </a:r>
            <a:r>
              <a:rPr lang="de-DE" sz="2400" dirty="0">
                <a:solidFill>
                  <a:srgbClr val="7030A0"/>
                </a:solidFill>
              </a:rPr>
              <a:t>, </a:t>
            </a:r>
            <a:r>
              <a:rPr lang="de-DE" sz="2400" dirty="0" err="1">
                <a:solidFill>
                  <a:srgbClr val="7030A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Semsterprogramm</a:t>
            </a:r>
            <a:r>
              <a:rPr lang="de-DE" sz="2400" dirty="0">
                <a:solidFill>
                  <a:srgbClr val="7030A0"/>
                </a:solidFill>
              </a:rPr>
              <a:t>, etc.)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764A7374-075E-4157-B09E-10434837112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9312" y1="13714" x2="49312" y2="13714"/>
                        <a14:backgroundMark x1="49555" y1="43811" x2="49555" y2="43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88" t="9892" r="30017" b="9590"/>
          <a:stretch/>
        </p:blipFill>
        <p:spPr>
          <a:xfrm>
            <a:off x="2876055" y="519307"/>
            <a:ext cx="3113409" cy="5819382"/>
          </a:xfrm>
          <a:prstGeom prst="rect">
            <a:avLst/>
          </a:prstGeom>
        </p:spPr>
      </p:pic>
      <p:pic>
        <p:nvPicPr>
          <p:cNvPr id="12" name="Grafik 11">
            <a:hlinkClick r:id="rId10"/>
            <a:extLst>
              <a:ext uri="{FF2B5EF4-FFF2-40B4-BE49-F238E27FC236}">
                <a16:creationId xmlns:a16="http://schemas.microsoft.com/office/drawing/2014/main" id="{58932D70-2E77-449D-BE14-0E24328CF20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09" y="3507328"/>
            <a:ext cx="2673035" cy="267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5408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7EB02F4D-4733-48D2-80EC-04D54B733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3B2F1-1FC2-CF4C-99D3-E76CBC77F9B8}" type="slidenum">
              <a:rPr lang="de-DE" smtClean="0"/>
              <a:t>8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F6D9E2C-E7FC-4C4D-BF11-F353284B959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/>
              <a:t>htw saar | Welcome Event</a:t>
            </a:r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61D646E2-99FE-4F3F-AF8D-D2BAF4F9DC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908" y="1591216"/>
            <a:ext cx="5035779" cy="158695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DE" dirty="0">
                <a:latin typeface="Arial" charset="0"/>
                <a:cs typeface="Arial" charset="0"/>
              </a:rPr>
              <a:t>Kostenlose semesterbegleitende Deutschkurse für internationale Studierende </a:t>
            </a:r>
          </a:p>
          <a:p>
            <a:pPr marL="0" indent="0">
              <a:buNone/>
            </a:pPr>
            <a:r>
              <a:rPr lang="de-DE" i="1" dirty="0">
                <a:solidFill>
                  <a:schemeClr val="bg1">
                    <a:lumMod val="65000"/>
                  </a:schemeClr>
                </a:solidFill>
                <a:latin typeface="Arial" charset="0"/>
                <a:cs typeface="Arial" charset="0"/>
              </a:rPr>
              <a:t>Free German </a:t>
            </a:r>
            <a:r>
              <a:rPr lang="de-DE" i="1" dirty="0" err="1">
                <a:solidFill>
                  <a:schemeClr val="bg1">
                    <a:lumMod val="65000"/>
                  </a:schemeClr>
                </a:solidFill>
                <a:latin typeface="Arial" charset="0"/>
                <a:cs typeface="Arial" charset="0"/>
              </a:rPr>
              <a:t>Classes</a:t>
            </a:r>
            <a:r>
              <a:rPr lang="de-DE" i="1" dirty="0">
                <a:solidFill>
                  <a:schemeClr val="bg1">
                    <a:lumMod val="65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de-DE" i="1" dirty="0" err="1">
                <a:solidFill>
                  <a:schemeClr val="bg1">
                    <a:lumMod val="65000"/>
                  </a:schemeClr>
                </a:solidFill>
                <a:latin typeface="Arial" charset="0"/>
                <a:cs typeface="Arial" charset="0"/>
              </a:rPr>
              <a:t>for</a:t>
            </a:r>
            <a:r>
              <a:rPr lang="de-DE" i="1" dirty="0">
                <a:solidFill>
                  <a:schemeClr val="bg1">
                    <a:lumMod val="65000"/>
                  </a:schemeClr>
                </a:solidFill>
                <a:latin typeface="Arial" charset="0"/>
                <a:cs typeface="Arial" charset="0"/>
              </a:rPr>
              <a:t> International Students </a:t>
            </a:r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0E57D8CD-E486-41B5-B261-7C1440897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476" y="237630"/>
            <a:ext cx="5042372" cy="1158443"/>
          </a:xfrm>
        </p:spPr>
        <p:txBody>
          <a:bodyPr>
            <a:normAutofit/>
          </a:bodyPr>
          <a:lstStyle/>
          <a:p>
            <a:r>
              <a:rPr lang="de-DE" dirty="0">
                <a:solidFill>
                  <a:srgbClr val="7030A0"/>
                </a:solidFill>
                <a:latin typeface="Akkurat" panose="02000503040000020004"/>
              </a:rPr>
              <a:t>Deutschkurse / </a:t>
            </a:r>
            <a:br>
              <a:rPr lang="de-DE" dirty="0">
                <a:solidFill>
                  <a:srgbClr val="7030A0"/>
                </a:solidFill>
                <a:latin typeface="Akkurat" panose="02000503040000020004"/>
              </a:rPr>
            </a:br>
            <a:r>
              <a:rPr lang="de-DE" i="1" dirty="0">
                <a:solidFill>
                  <a:srgbClr val="7030A0"/>
                </a:solidFill>
                <a:latin typeface="Akkurat" panose="02000503040000020004"/>
              </a:rPr>
              <a:t>German </a:t>
            </a:r>
            <a:r>
              <a:rPr lang="de-DE" i="1" dirty="0" err="1">
                <a:solidFill>
                  <a:srgbClr val="7030A0"/>
                </a:solidFill>
                <a:latin typeface="Akkurat" panose="02000503040000020004"/>
              </a:rPr>
              <a:t>Classes</a:t>
            </a:r>
            <a:endParaRPr lang="de-DE" dirty="0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9E88C0F2-AB24-4533-B444-918DA770AE5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r"/>
            <a:fld id="{0C9D72E8-CB2D-A048-814C-F42285343044}" type="datetime1">
              <a:rPr lang="de-DE" smtClean="0"/>
              <a:t>22.09.2025</a:t>
            </a:fld>
            <a:endParaRPr lang="de-DE" dirty="0"/>
          </a:p>
        </p:txBody>
      </p:sp>
      <p:pic>
        <p:nvPicPr>
          <p:cNvPr id="9" name="Bildplatzhalter 8">
            <a:extLst>
              <a:ext uri="{FF2B5EF4-FFF2-40B4-BE49-F238E27FC236}">
                <a16:creationId xmlns:a16="http://schemas.microsoft.com/office/drawing/2014/main" id="{E98428A5-070F-464D-BBF6-F1500950C0C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3" r="38595"/>
          <a:stretch/>
        </p:blipFill>
        <p:spPr bwMode="auto">
          <a:xfrm>
            <a:off x="6096000" y="0"/>
            <a:ext cx="6096000" cy="6356350"/>
          </a:xfrm>
          <a:prstGeom prst="rect">
            <a:avLst/>
          </a:prstGeom>
          <a:noFill/>
          <a:ln w="38100" cap="sq">
            <a:noFill/>
            <a:prstDash val="solid"/>
            <a:miter lim="800000"/>
          </a:ln>
          <a:effectLst/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EAC47F2D-BEE6-4EF3-B5D0-A1D7700E4985}"/>
              </a:ext>
            </a:extLst>
          </p:cNvPr>
          <p:cNvSpPr/>
          <p:nvPr/>
        </p:nvSpPr>
        <p:spPr bwMode="auto">
          <a:xfrm>
            <a:off x="640908" y="3284816"/>
            <a:ext cx="7214623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dirty="0">
                <a:solidFill>
                  <a:srgbClr val="7030A0"/>
                </a:solidFill>
                <a:latin typeface="Akkurat" panose="02000503030000020004" pitchFamily="2" charset="0"/>
                <a:cs typeface="Arial" charset="0"/>
              </a:rPr>
              <a:t>Tina Flauder</a:t>
            </a:r>
            <a:br>
              <a:rPr lang="de-DE" sz="1600" dirty="0">
                <a:latin typeface="Akkurat" panose="02000503030000020004" pitchFamily="2" charset="0"/>
                <a:cs typeface="Arial" charset="0"/>
              </a:rPr>
            </a:br>
            <a:r>
              <a:rPr lang="de-DE" sz="1600" b="0" dirty="0">
                <a:latin typeface="Akkurat" panose="02000503030000020004" pitchFamily="2" charset="0"/>
                <a:cs typeface="Arial" charset="0"/>
              </a:rPr>
              <a:t>tina.flauder@htwsaar.de</a:t>
            </a:r>
            <a:br>
              <a:rPr lang="de-DE" sz="1600" b="0" dirty="0">
                <a:latin typeface="Akkurat" panose="02000503030000020004" pitchFamily="2" charset="0"/>
                <a:cs typeface="Arial" charset="0"/>
              </a:rPr>
            </a:br>
            <a:r>
              <a:rPr lang="de-DE" sz="1600" b="0" dirty="0">
                <a:latin typeface="Akkurat" panose="02000503030000020004" pitchFamily="2" charset="0"/>
                <a:cs typeface="Arial" charset="0"/>
              </a:rPr>
              <a:t>CAS – Hohenzollernstraße 158</a:t>
            </a:r>
            <a:r>
              <a:rPr lang="de-DE" sz="1600" b="0" dirty="0">
                <a:latin typeface="Akkurat" panose="02000503030000020004" pitchFamily="2" charset="0"/>
              </a:rPr>
              <a:t> </a:t>
            </a:r>
          </a:p>
          <a:p>
            <a:endParaRPr lang="de-DE" sz="1600" b="0" dirty="0">
              <a:latin typeface="Akkurat" panose="02000503030000020004" pitchFamily="2" charset="0"/>
            </a:endParaRPr>
          </a:p>
          <a:p>
            <a:r>
              <a:rPr lang="de-DE" sz="1600" b="0" dirty="0">
                <a:latin typeface="Akkurat" panose="02000503030000020004" pitchFamily="2" charset="0"/>
              </a:rPr>
              <a:t>www.htwsaar.de/deutschkurse </a:t>
            </a:r>
          </a:p>
          <a:p>
            <a:r>
              <a:rPr lang="de-DE" sz="1600" b="0" i="1" dirty="0">
                <a:solidFill>
                  <a:schemeClr val="bg1">
                    <a:lumMod val="65000"/>
                  </a:schemeClr>
                </a:solidFill>
                <a:latin typeface="Akkurat" panose="02000503030000020004" pitchFamily="2" charset="0"/>
              </a:rPr>
              <a:t>www.htwsaar.de/german-classes</a:t>
            </a:r>
          </a:p>
          <a:p>
            <a:br>
              <a:rPr lang="de-DE" sz="1600" b="0" dirty="0">
                <a:latin typeface="Akkurat" panose="02000503030000020004" pitchFamily="2" charset="0"/>
                <a:sym typeface="Wingdings" pitchFamily="2" charset="2"/>
              </a:rPr>
            </a:br>
            <a:r>
              <a:rPr lang="de-DE" sz="1600" b="0" dirty="0">
                <a:latin typeface="Akkurat" panose="02000503030000020004" pitchFamily="2" charset="0"/>
                <a:sym typeface="Wingdings" pitchFamily="2" charset="2"/>
              </a:rPr>
              <a:t> </a:t>
            </a:r>
            <a:r>
              <a:rPr lang="de-DE" sz="1600" b="0" dirty="0">
                <a:latin typeface="Akkurat" panose="02000503030000020004" pitchFamily="2" charset="0"/>
              </a:rPr>
              <a:t>Deutsch in der Arbeitswelt / </a:t>
            </a:r>
          </a:p>
          <a:p>
            <a:r>
              <a:rPr lang="de-DE" sz="1600" i="1" dirty="0">
                <a:solidFill>
                  <a:schemeClr val="bg1">
                    <a:lumMod val="50000"/>
                  </a:schemeClr>
                </a:solidFill>
                <a:latin typeface="Akkurat" panose="02000503030000020004" pitchFamily="2" charset="0"/>
              </a:rPr>
              <a:t>     </a:t>
            </a:r>
            <a:r>
              <a:rPr lang="en-GB" sz="1600" b="0" i="1" dirty="0">
                <a:solidFill>
                  <a:schemeClr val="bg1">
                    <a:lumMod val="50000"/>
                  </a:schemeClr>
                </a:solidFill>
                <a:latin typeface="Akkurat" panose="02000503030000020004" pitchFamily="2" charset="0"/>
              </a:rPr>
              <a:t>German at the Workplace</a:t>
            </a:r>
            <a:br>
              <a:rPr lang="de-DE" sz="1600" b="0" dirty="0">
                <a:latin typeface="Akkurat" panose="02000503030000020004" pitchFamily="2" charset="0"/>
              </a:rPr>
            </a:br>
            <a:r>
              <a:rPr lang="de-DE" sz="1600" b="0" dirty="0">
                <a:latin typeface="Akkurat" panose="02000503030000020004" pitchFamily="2" charset="0"/>
                <a:sym typeface="Wingdings" pitchFamily="2" charset="2"/>
              </a:rPr>
              <a:t> Deutsch A1 -  C1</a:t>
            </a:r>
          </a:p>
        </p:txBody>
      </p:sp>
    </p:spTree>
    <p:extLst>
      <p:ext uri="{BB962C8B-B14F-4D97-AF65-F5344CB8AC3E}">
        <p14:creationId xmlns:p14="http://schemas.microsoft.com/office/powerpoint/2010/main" val="27344285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658A3462-4675-421E-A952-E51C7DEF5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Akkurat" panose="02000503030000020004" pitchFamily="2" charset="0"/>
              </a:rPr>
              <a:t>Wichtige Services für Studierende der htw saar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0D59093-DDAD-4FDC-8F29-1949CD56E41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17109" y="3849008"/>
            <a:ext cx="2614235" cy="2181224"/>
          </a:xfrm>
        </p:spPr>
        <p:txBody>
          <a:bodyPr>
            <a:normAutofit/>
          </a:bodyPr>
          <a:lstStyle/>
          <a:p>
            <a:r>
              <a:rPr lang="de-DE" sz="2400" i="1" dirty="0" err="1">
                <a:solidFill>
                  <a:srgbClr val="7030A0"/>
                </a:solidFill>
              </a:rPr>
              <a:t>Important</a:t>
            </a:r>
            <a:r>
              <a:rPr lang="de-DE" sz="2400" i="1" dirty="0">
                <a:solidFill>
                  <a:srgbClr val="7030A0"/>
                </a:solidFill>
              </a:rPr>
              <a:t> Student  Services at htw saar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EAF6315-4452-469A-80E6-D62BC9D0E30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608190" y="999516"/>
            <a:ext cx="5191461" cy="1226428"/>
          </a:xfrm>
        </p:spPr>
        <p:txBody>
          <a:bodyPr>
            <a:normAutofit/>
          </a:bodyPr>
          <a:lstStyle/>
          <a:p>
            <a:r>
              <a:rPr lang="de-DE" dirty="0"/>
              <a:t>Vielseitiges Angebot zur kostenlosen Weiterbildung / </a:t>
            </a:r>
            <a:r>
              <a:rPr lang="en-US" i="1" dirty="0">
                <a:solidFill>
                  <a:srgbClr val="7030A0"/>
                </a:solidFill>
              </a:rPr>
              <a:t>Wide range of self-improvement training opportunities</a:t>
            </a:r>
            <a:endParaRPr lang="de-DE" i="1" dirty="0">
              <a:solidFill>
                <a:srgbClr val="7030A0"/>
              </a:solidFill>
            </a:endParaRPr>
          </a:p>
          <a:p>
            <a:r>
              <a:rPr lang="de-DE" dirty="0">
                <a:hlinkClick r:id="rId2"/>
              </a:rPr>
              <a:t>Mehr Infos und Anmeldung</a:t>
            </a:r>
            <a:r>
              <a:rPr lang="de-DE" dirty="0"/>
              <a:t> / </a:t>
            </a:r>
            <a:r>
              <a:rPr lang="de-DE" dirty="0">
                <a:hlinkClick r:id="rId2"/>
              </a:rPr>
              <a:t>More </a:t>
            </a:r>
            <a:r>
              <a:rPr lang="de-DE" dirty="0" err="1">
                <a:hlinkClick r:id="rId2"/>
              </a:rPr>
              <a:t>information</a:t>
            </a:r>
            <a:r>
              <a:rPr lang="de-DE" dirty="0">
                <a:hlinkClick r:id="rId2"/>
              </a:rPr>
              <a:t> and </a:t>
            </a:r>
            <a:r>
              <a:rPr lang="de-DE" dirty="0" err="1">
                <a:hlinkClick r:id="rId2"/>
              </a:rPr>
              <a:t>registration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E4A32019-5975-4857-BE1F-2760F1D8BFD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608190" y="364028"/>
            <a:ext cx="4807055" cy="626855"/>
          </a:xfrm>
        </p:spPr>
        <p:txBody>
          <a:bodyPr/>
          <a:lstStyle/>
          <a:p>
            <a:r>
              <a:rPr lang="de-DE" sz="2500" b="1" dirty="0">
                <a:solidFill>
                  <a:srgbClr val="7030A0"/>
                </a:solidFill>
                <a:latin typeface="Akkurat" panose="02000503040000020004"/>
                <a:ea typeface="+mj-ea"/>
                <a:cs typeface="+mj-cs"/>
              </a:rPr>
              <a:t>Studium Plus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8148E4FD-7D64-466A-A4CF-F71B33B19B67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608190" y="2762055"/>
            <a:ext cx="5583810" cy="489099"/>
          </a:xfrm>
        </p:spPr>
        <p:txBody>
          <a:bodyPr/>
          <a:lstStyle/>
          <a:p>
            <a:r>
              <a:rPr lang="de-DE" dirty="0">
                <a:hlinkClick r:id="rId3"/>
              </a:rPr>
              <a:t>an der / at htw saar</a:t>
            </a:r>
            <a:r>
              <a:rPr lang="de-DE" dirty="0"/>
              <a:t> &amp; </a:t>
            </a:r>
            <a:r>
              <a:rPr lang="de-DE" dirty="0">
                <a:hlinkClick r:id="rId4"/>
              </a:rPr>
              <a:t>an der / at Saarland University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BB4973A-43C3-4312-AEBF-8970A0C4556D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513922" y="2272955"/>
            <a:ext cx="5678077" cy="48909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de-DE" sz="2500" b="1" dirty="0">
                <a:solidFill>
                  <a:srgbClr val="7030A0"/>
                </a:solidFill>
                <a:latin typeface="Akkurat" panose="02000503040000020004"/>
                <a:ea typeface="+mj-ea"/>
                <a:cs typeface="+mj-cs"/>
              </a:rPr>
              <a:t>Hochschulsport / University Sports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7FB778E9-07E6-42D0-A668-0166A75C604D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608190" y="4694778"/>
            <a:ext cx="4807055" cy="2205367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hlinkClick r:id="rId5"/>
              </a:rPr>
              <a:t>Studierendenservice / Student Services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hlinkClick r:id="rId6"/>
              </a:rPr>
              <a:t>Mentoring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hlinkClick r:id="rId7"/>
              </a:rPr>
              <a:t>Studienfinanzierung / Student Financing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hlinkClick r:id="rId8"/>
              </a:rPr>
              <a:t>Gleichstellungsbüro / </a:t>
            </a:r>
            <a:r>
              <a:rPr lang="de-DE" dirty="0" err="1">
                <a:hlinkClick r:id="rId8"/>
              </a:rPr>
              <a:t>Equal</a:t>
            </a:r>
            <a:r>
              <a:rPr lang="de-DE" dirty="0">
                <a:hlinkClick r:id="rId8"/>
              </a:rPr>
              <a:t> </a:t>
            </a:r>
            <a:r>
              <a:rPr lang="de-DE" dirty="0" err="1">
                <a:hlinkClick r:id="rId8"/>
              </a:rPr>
              <a:t>Opportunities</a:t>
            </a:r>
            <a:r>
              <a:rPr lang="de-DE" dirty="0">
                <a:hlinkClick r:id="rId8"/>
              </a:rPr>
              <a:t> Office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hlinkClick r:id="rId9"/>
              </a:rPr>
              <a:t>Familienbüro / Family Office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hlinkClick r:id="rId10"/>
              </a:rPr>
              <a:t>Fachschaften / Student </a:t>
            </a:r>
            <a:r>
              <a:rPr lang="de-DE" dirty="0" err="1">
                <a:hlinkClick r:id="rId10"/>
              </a:rPr>
              <a:t>Bodies</a:t>
            </a:r>
            <a:r>
              <a:rPr lang="de-DE" dirty="0">
                <a:hlinkClick r:id="rId10"/>
              </a:rPr>
              <a:t> </a:t>
            </a:r>
            <a:r>
              <a:rPr lang="de-DE" dirty="0" err="1">
                <a:hlinkClick r:id="rId10"/>
              </a:rPr>
              <a:t>of</a:t>
            </a:r>
            <a:r>
              <a:rPr lang="de-DE" dirty="0">
                <a:hlinkClick r:id="rId10"/>
              </a:rPr>
              <a:t> </a:t>
            </a:r>
            <a:r>
              <a:rPr lang="de-DE" dirty="0" err="1">
                <a:hlinkClick r:id="rId10"/>
              </a:rPr>
              <a:t>Faculties</a:t>
            </a:r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EE91AD32-A17B-4488-BD7D-A81F03A1E998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598197" y="3251155"/>
            <a:ext cx="4817048" cy="1443623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20000"/>
              </a:lnSpc>
            </a:pPr>
            <a:r>
              <a:rPr lang="de-DE" sz="10000" b="1" dirty="0">
                <a:solidFill>
                  <a:srgbClr val="7030A0"/>
                </a:solidFill>
                <a:latin typeface="Akkurat" panose="02000503040000020004"/>
                <a:ea typeface="+mj-ea"/>
                <a:cs typeface="+mj-cs"/>
              </a:rPr>
              <a:t>Beratung während des Studiums / </a:t>
            </a:r>
            <a:r>
              <a:rPr lang="de-DE" sz="10000" b="1" dirty="0" err="1">
                <a:solidFill>
                  <a:srgbClr val="7030A0"/>
                </a:solidFill>
                <a:latin typeface="Akkurat" panose="02000503040000020004"/>
                <a:ea typeface="+mj-ea"/>
                <a:cs typeface="+mj-cs"/>
              </a:rPr>
              <a:t>Consultation</a:t>
            </a:r>
            <a:r>
              <a:rPr lang="de-DE" sz="10000" b="1" dirty="0">
                <a:solidFill>
                  <a:srgbClr val="7030A0"/>
                </a:solidFill>
                <a:latin typeface="Akkurat" panose="02000503040000020004"/>
                <a:ea typeface="+mj-ea"/>
                <a:cs typeface="+mj-cs"/>
              </a:rPr>
              <a:t> and </a:t>
            </a:r>
            <a:r>
              <a:rPr lang="de-DE" sz="10000" b="1" dirty="0" err="1">
                <a:solidFill>
                  <a:srgbClr val="7030A0"/>
                </a:solidFill>
                <a:latin typeface="Akkurat" panose="02000503040000020004"/>
                <a:ea typeface="+mj-ea"/>
                <a:cs typeface="+mj-cs"/>
              </a:rPr>
              <a:t>Advice</a:t>
            </a:r>
            <a:r>
              <a:rPr lang="de-DE" sz="10000" b="1" dirty="0">
                <a:solidFill>
                  <a:srgbClr val="7030A0"/>
                </a:solidFill>
                <a:latin typeface="Akkurat" panose="02000503040000020004"/>
                <a:ea typeface="+mj-ea"/>
                <a:cs typeface="+mj-cs"/>
              </a:rPr>
              <a:t> </a:t>
            </a:r>
            <a:r>
              <a:rPr lang="de-DE" sz="10000" b="1" dirty="0" err="1">
                <a:solidFill>
                  <a:srgbClr val="7030A0"/>
                </a:solidFill>
                <a:latin typeface="Akkurat" panose="02000503040000020004"/>
                <a:ea typeface="+mj-ea"/>
                <a:cs typeface="+mj-cs"/>
              </a:rPr>
              <a:t>during</a:t>
            </a:r>
            <a:r>
              <a:rPr lang="de-DE" sz="10000" b="1" dirty="0">
                <a:solidFill>
                  <a:srgbClr val="7030A0"/>
                </a:solidFill>
                <a:latin typeface="Akkurat" panose="02000503040000020004"/>
                <a:ea typeface="+mj-ea"/>
                <a:cs typeface="+mj-cs"/>
              </a:rPr>
              <a:t> </a:t>
            </a:r>
            <a:r>
              <a:rPr lang="de-DE" sz="10000" b="1" dirty="0" err="1">
                <a:solidFill>
                  <a:srgbClr val="7030A0"/>
                </a:solidFill>
                <a:latin typeface="Akkurat" panose="02000503040000020004"/>
                <a:ea typeface="+mj-ea"/>
                <a:cs typeface="+mj-cs"/>
              </a:rPr>
              <a:t>your</a:t>
            </a:r>
            <a:r>
              <a:rPr lang="de-DE" sz="10000" b="1" dirty="0">
                <a:solidFill>
                  <a:srgbClr val="7030A0"/>
                </a:solidFill>
                <a:latin typeface="Akkurat" panose="02000503040000020004"/>
                <a:ea typeface="+mj-ea"/>
                <a:cs typeface="+mj-cs"/>
              </a:rPr>
              <a:t> Studies</a:t>
            </a:r>
          </a:p>
          <a:p>
            <a:endParaRPr lang="de-DE" dirty="0"/>
          </a:p>
        </p:txBody>
      </p:sp>
      <p:pic>
        <p:nvPicPr>
          <p:cNvPr id="11" name="Bildplatzhalter 10">
            <a:extLst>
              <a:ext uri="{FF2B5EF4-FFF2-40B4-BE49-F238E27FC236}">
                <a16:creationId xmlns:a16="http://schemas.microsoft.com/office/drawing/2014/main" id="{3E6A2528-E781-4293-9210-DB7730AB49AA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94" r="35194"/>
          <a:stretch>
            <a:fillRect/>
          </a:stretch>
        </p:blipFill>
        <p:spPr bwMode="auto">
          <a:xfrm>
            <a:off x="2912889" y="0"/>
            <a:ext cx="3055938" cy="685800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114936469"/>
      </p:ext>
    </p:extLst>
  </p:cSld>
  <p:clrMapOvr>
    <a:masterClrMapping/>
  </p:clrMapOvr>
</p:sld>
</file>

<file path=ppt/theme/theme1.xml><?xml version="1.0" encoding="utf-8"?>
<a:theme xmlns:a="http://schemas.openxmlformats.org/drawingml/2006/main" name="htw saar">
  <a:themeElements>
    <a:clrScheme name="htw_saar">
      <a:dk1>
        <a:srgbClr val="000000"/>
      </a:dk1>
      <a:lt1>
        <a:srgbClr val="FFFFFF"/>
      </a:lt1>
      <a:dk2>
        <a:srgbClr val="B8B9B8"/>
      </a:dk2>
      <a:lt2>
        <a:srgbClr val="E8E8E8"/>
      </a:lt2>
      <a:accent1>
        <a:srgbClr val="B1C833"/>
      </a:accent1>
      <a:accent2>
        <a:srgbClr val="57ABFA"/>
      </a:accent2>
      <a:accent3>
        <a:srgbClr val="E52B85"/>
      </a:accent3>
      <a:accent4>
        <a:srgbClr val="F6A824"/>
      </a:accent4>
      <a:accent5>
        <a:srgbClr val="804996"/>
      </a:accent5>
      <a:accent6>
        <a:srgbClr val="E6CA00"/>
      </a:accent6>
      <a:hlink>
        <a:srgbClr val="004874"/>
      </a:hlink>
      <a:folHlink>
        <a:srgbClr val="008EC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Architektur und Bauingenieurwesen">
  <a:themeElements>
    <a:clrScheme name="htw saar 1">
      <a:dk1>
        <a:srgbClr val="000000"/>
      </a:dk1>
      <a:lt1>
        <a:srgbClr val="FFFFFF"/>
      </a:lt1>
      <a:dk2>
        <a:srgbClr val="B8B9B8"/>
      </a:dk2>
      <a:lt2>
        <a:srgbClr val="E8E8E8"/>
      </a:lt2>
      <a:accent1>
        <a:srgbClr val="E52C86"/>
      </a:accent1>
      <a:accent2>
        <a:srgbClr val="F6A924"/>
      </a:accent2>
      <a:accent3>
        <a:srgbClr val="B1C933"/>
      </a:accent3>
      <a:accent4>
        <a:srgbClr val="58ACFA"/>
      </a:accent4>
      <a:accent5>
        <a:srgbClr val="804996"/>
      </a:accent5>
      <a:accent6>
        <a:srgbClr val="E6CA00"/>
      </a:accent6>
      <a:hlink>
        <a:srgbClr val="00AAE8"/>
      </a:hlink>
      <a:folHlink>
        <a:srgbClr val="F6A8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Ingenieurwissenschaften">
  <a:themeElements>
    <a:clrScheme name="htw saar 1">
      <a:dk1>
        <a:srgbClr val="000000"/>
      </a:dk1>
      <a:lt1>
        <a:srgbClr val="FFFFFF"/>
      </a:lt1>
      <a:dk2>
        <a:srgbClr val="B8B9B8"/>
      </a:dk2>
      <a:lt2>
        <a:srgbClr val="E8E8E8"/>
      </a:lt2>
      <a:accent1>
        <a:srgbClr val="E52C86"/>
      </a:accent1>
      <a:accent2>
        <a:srgbClr val="F6A924"/>
      </a:accent2>
      <a:accent3>
        <a:srgbClr val="B1C933"/>
      </a:accent3>
      <a:accent4>
        <a:srgbClr val="58ACFA"/>
      </a:accent4>
      <a:accent5>
        <a:srgbClr val="804996"/>
      </a:accent5>
      <a:accent6>
        <a:srgbClr val="E6CA00"/>
      </a:accent6>
      <a:hlink>
        <a:srgbClr val="00AAE8"/>
      </a:hlink>
      <a:folHlink>
        <a:srgbClr val="F6A8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Sozialwissenschaften">
  <a:themeElements>
    <a:clrScheme name="htw saar 1">
      <a:dk1>
        <a:srgbClr val="000000"/>
      </a:dk1>
      <a:lt1>
        <a:srgbClr val="FFFFFF"/>
      </a:lt1>
      <a:dk2>
        <a:srgbClr val="B8B9B8"/>
      </a:dk2>
      <a:lt2>
        <a:srgbClr val="E8E8E8"/>
      </a:lt2>
      <a:accent1>
        <a:srgbClr val="E52C86"/>
      </a:accent1>
      <a:accent2>
        <a:srgbClr val="F6A924"/>
      </a:accent2>
      <a:accent3>
        <a:srgbClr val="B1C933"/>
      </a:accent3>
      <a:accent4>
        <a:srgbClr val="58ACFA"/>
      </a:accent4>
      <a:accent5>
        <a:srgbClr val="804996"/>
      </a:accent5>
      <a:accent6>
        <a:srgbClr val="E6CA00"/>
      </a:accent6>
      <a:hlink>
        <a:srgbClr val="00AAE8"/>
      </a:hlink>
      <a:folHlink>
        <a:srgbClr val="F6A8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Wirtschaftswissenschaften">
  <a:themeElements>
    <a:clrScheme name="htw_saar">
      <a:dk1>
        <a:srgbClr val="000000"/>
      </a:dk1>
      <a:lt1>
        <a:srgbClr val="FFFFFF"/>
      </a:lt1>
      <a:dk2>
        <a:srgbClr val="B8B9B8"/>
      </a:dk2>
      <a:lt2>
        <a:srgbClr val="E8E8E8"/>
      </a:lt2>
      <a:accent1>
        <a:srgbClr val="B1C833"/>
      </a:accent1>
      <a:accent2>
        <a:srgbClr val="57ABFA"/>
      </a:accent2>
      <a:accent3>
        <a:srgbClr val="E52B85"/>
      </a:accent3>
      <a:accent4>
        <a:srgbClr val="F6A824"/>
      </a:accent4>
      <a:accent5>
        <a:srgbClr val="804996"/>
      </a:accent5>
      <a:accent6>
        <a:srgbClr val="E6CA00"/>
      </a:accent6>
      <a:hlink>
        <a:srgbClr val="004874"/>
      </a:hlink>
      <a:folHlink>
        <a:srgbClr val="008EC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DFHI">
  <a:themeElements>
    <a:clrScheme name="htw saar 1">
      <a:dk1>
        <a:srgbClr val="000000"/>
      </a:dk1>
      <a:lt1>
        <a:srgbClr val="FFFFFF"/>
      </a:lt1>
      <a:dk2>
        <a:srgbClr val="B8B9B8"/>
      </a:dk2>
      <a:lt2>
        <a:srgbClr val="E8E8E8"/>
      </a:lt2>
      <a:accent1>
        <a:srgbClr val="E52C86"/>
      </a:accent1>
      <a:accent2>
        <a:srgbClr val="F6A924"/>
      </a:accent2>
      <a:accent3>
        <a:srgbClr val="B1C933"/>
      </a:accent3>
      <a:accent4>
        <a:srgbClr val="58ACFA"/>
      </a:accent4>
      <a:accent5>
        <a:srgbClr val="804996"/>
      </a:accent5>
      <a:accent6>
        <a:srgbClr val="E6CA00"/>
      </a:accent6>
      <a:hlink>
        <a:srgbClr val="00AAE8"/>
      </a:hlink>
      <a:folHlink>
        <a:srgbClr val="F6A8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CEC saar">
  <a:themeElements>
    <a:clrScheme name="htw saar 1">
      <a:dk1>
        <a:srgbClr val="000000"/>
      </a:dk1>
      <a:lt1>
        <a:srgbClr val="FFFFFF"/>
      </a:lt1>
      <a:dk2>
        <a:srgbClr val="B8B9B8"/>
      </a:dk2>
      <a:lt2>
        <a:srgbClr val="E8E8E8"/>
      </a:lt2>
      <a:accent1>
        <a:srgbClr val="E52C86"/>
      </a:accent1>
      <a:accent2>
        <a:srgbClr val="F6A924"/>
      </a:accent2>
      <a:accent3>
        <a:srgbClr val="B1C933"/>
      </a:accent3>
      <a:accent4>
        <a:srgbClr val="58ACFA"/>
      </a:accent4>
      <a:accent5>
        <a:srgbClr val="804996"/>
      </a:accent5>
      <a:accent6>
        <a:srgbClr val="E6CA00"/>
      </a:accent6>
      <a:hlink>
        <a:srgbClr val="00AAE8"/>
      </a:hlink>
      <a:folHlink>
        <a:srgbClr val="F6A8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ASW">
  <a:themeElements>
    <a:clrScheme name="htw saar 1">
      <a:dk1>
        <a:srgbClr val="000000"/>
      </a:dk1>
      <a:lt1>
        <a:srgbClr val="FFFFFF"/>
      </a:lt1>
      <a:dk2>
        <a:srgbClr val="B8B9B8"/>
      </a:dk2>
      <a:lt2>
        <a:srgbClr val="E8E8E8"/>
      </a:lt2>
      <a:accent1>
        <a:srgbClr val="E52C86"/>
      </a:accent1>
      <a:accent2>
        <a:srgbClr val="F6A924"/>
      </a:accent2>
      <a:accent3>
        <a:srgbClr val="B1C933"/>
      </a:accent3>
      <a:accent4>
        <a:srgbClr val="58ACFA"/>
      </a:accent4>
      <a:accent5>
        <a:srgbClr val="804996"/>
      </a:accent5>
      <a:accent6>
        <a:srgbClr val="E6CA00"/>
      </a:accent6>
      <a:hlink>
        <a:srgbClr val="00AAE8"/>
      </a:hlink>
      <a:folHlink>
        <a:srgbClr val="F6A8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1412</Words>
  <Application>Microsoft Office PowerPoint</Application>
  <PresentationFormat>Breitbild</PresentationFormat>
  <Paragraphs>242</Paragraphs>
  <Slides>18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8</vt:i4>
      </vt:variant>
      <vt:variant>
        <vt:lpstr>Folientitel</vt:lpstr>
      </vt:variant>
      <vt:variant>
        <vt:i4>18</vt:i4>
      </vt:variant>
    </vt:vector>
  </HeadingPairs>
  <TitlesOfParts>
    <vt:vector size="35" baseType="lpstr">
      <vt:lpstr>Akkurat</vt:lpstr>
      <vt:lpstr>Aptos</vt:lpstr>
      <vt:lpstr>Arial</vt:lpstr>
      <vt:lpstr>Calibri</vt:lpstr>
      <vt:lpstr>Century Gothic</vt:lpstr>
      <vt:lpstr>Helvetica Neue Medium</vt:lpstr>
      <vt:lpstr>Symbol</vt:lpstr>
      <vt:lpstr>Times New Roman</vt:lpstr>
      <vt:lpstr>Wingdings</vt:lpstr>
      <vt:lpstr>htw saar</vt:lpstr>
      <vt:lpstr>Architektur und Bauingenieurwesen</vt:lpstr>
      <vt:lpstr>Ingenieurwissenschaften</vt:lpstr>
      <vt:lpstr>Sozialwissenschaften</vt:lpstr>
      <vt:lpstr>Wirtschaftswissenschaften</vt:lpstr>
      <vt:lpstr>DFHI</vt:lpstr>
      <vt:lpstr>CEC saar</vt:lpstr>
      <vt:lpstr>ASW</vt:lpstr>
      <vt:lpstr>Welcome to htw saar  </vt:lpstr>
      <vt:lpstr>Welcome Event 22.09.2025</vt:lpstr>
      <vt:lpstr>Prof. Dr. Thomas Bousonville </vt:lpstr>
      <vt:lpstr>DAAD Preisverleihung DAAD Award Ceremony</vt:lpstr>
      <vt:lpstr> Persönliche Ansprache des ehemaligen internationalen Studierenden Pavis Yazdkhasti und Norma Dettloff, Betreuung internationale Regelstudierende.  Welcome Address of former student Pavis Yazdkhasti and Norma Dettloff, International Student Advisor </vt:lpstr>
      <vt:lpstr>PowerPoint-Präsentation</vt:lpstr>
      <vt:lpstr>Welcome Weeks Programm</vt:lpstr>
      <vt:lpstr>Deutschkurse /  German Classes</vt:lpstr>
      <vt:lpstr>Wichtige Services für Studierende der htw saar</vt:lpstr>
      <vt:lpstr>Career Service für internationale Studierende Career Service for International Students</vt:lpstr>
      <vt:lpstr>PowerPoint-Präsentation</vt:lpstr>
      <vt:lpstr>PowerPoint-Präsentation</vt:lpstr>
      <vt:lpstr>PowerPoint-Präsentation</vt:lpstr>
      <vt:lpstr>Mein Abenteuer Saarbrücken:  Anna, eine internationale Studierende erzählt   My adventure in Saarbrücken:  Anna, an international student tells her story</vt:lpstr>
      <vt:lpstr>PowerPoint-Präsentation</vt:lpstr>
      <vt:lpstr>PowerPoint-Präsentation</vt:lpstr>
      <vt:lpstr>PowerPoint-Präsentation</vt:lpstr>
      <vt:lpstr>Nächste Programmpunkte  Next Program Items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Angelina Müller</dc:creator>
  <cp:lastModifiedBy>Norma Dettloff</cp:lastModifiedBy>
  <cp:revision>92</cp:revision>
  <dcterms:created xsi:type="dcterms:W3CDTF">2025-01-20T08:27:01Z</dcterms:created>
  <dcterms:modified xsi:type="dcterms:W3CDTF">2025-09-22T13:57:42Z</dcterms:modified>
</cp:coreProperties>
</file>